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2" r:id="rId1"/>
  </p:sld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 id="268" r:id="rId14"/>
    <p:sldId id="269" r:id="rId15"/>
    <p:sldId id="272" r:id="rId16"/>
    <p:sldId id="270" r:id="rId17"/>
    <p:sldId id="271" r:id="rId18"/>
    <p:sldId id="274" r:id="rId19"/>
    <p:sldId id="273" r:id="rId20"/>
    <p:sldId id="284" r:id="rId21"/>
    <p:sldId id="285" r:id="rId22"/>
    <p:sldId id="283" r:id="rId23"/>
    <p:sldId id="282" r:id="rId24"/>
    <p:sldId id="281" r:id="rId25"/>
    <p:sldId id="280" r:id="rId26"/>
    <p:sldId id="286" r:id="rId27"/>
    <p:sldId id="288" r:id="rId28"/>
    <p:sldId id="289" r:id="rId29"/>
    <p:sldId id="290" r:id="rId30"/>
    <p:sldId id="292" r:id="rId31"/>
    <p:sldId id="291" r:id="rId32"/>
    <p:sldId id="293" r:id="rId33"/>
    <p:sldId id="297" r:id="rId34"/>
    <p:sldId id="294" r:id="rId35"/>
    <p:sldId id="295" r:id="rId36"/>
    <p:sldId id="296" r:id="rId37"/>
    <p:sldId id="298" r:id="rId38"/>
    <p:sldId id="304" r:id="rId39"/>
    <p:sldId id="302" r:id="rId40"/>
    <p:sldId id="303" r:id="rId41"/>
    <p:sldId id="305" r:id="rId42"/>
    <p:sldId id="306" r:id="rId43"/>
    <p:sldId id="307" r:id="rId44"/>
    <p:sldId id="308" r:id="rId45"/>
    <p:sldId id="310" r:id="rId46"/>
    <p:sldId id="311"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610"/>
  </p:normalViewPr>
  <p:slideViewPr>
    <p:cSldViewPr snapToGrid="0" snapToObjects="1">
      <p:cViewPr varScale="1">
        <p:scale>
          <a:sx n="102" d="100"/>
          <a:sy n="102" d="100"/>
        </p:scale>
        <p:origin x="8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0.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0.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03587D-561A-4C21-9A51-609A8E7E0EB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C8C1922-C8E5-44D7-BEBB-FE805868ADBC}">
      <dgm:prSet/>
      <dgm:spPr/>
      <dgm:t>
        <a:bodyPr/>
        <a:lstStyle/>
        <a:p>
          <a:r>
            <a:rPr lang="tr-TR"/>
            <a:t>EĞİTSEL OYUNLAR</a:t>
          </a:r>
          <a:endParaRPr lang="en-US"/>
        </a:p>
      </dgm:t>
    </dgm:pt>
    <dgm:pt modelId="{E81C7B02-EC32-4119-AB62-6776F68E1AF5}" type="parTrans" cxnId="{2BAE59AB-D4E7-4A5B-8C17-2555BE2BADBF}">
      <dgm:prSet/>
      <dgm:spPr/>
      <dgm:t>
        <a:bodyPr/>
        <a:lstStyle/>
        <a:p>
          <a:endParaRPr lang="en-US"/>
        </a:p>
      </dgm:t>
    </dgm:pt>
    <dgm:pt modelId="{AD2A40E0-BC44-4DF6-B7F8-52DABEF47385}" type="sibTrans" cxnId="{2BAE59AB-D4E7-4A5B-8C17-2555BE2BADBF}">
      <dgm:prSet/>
      <dgm:spPr/>
      <dgm:t>
        <a:bodyPr/>
        <a:lstStyle/>
        <a:p>
          <a:endParaRPr lang="en-US"/>
        </a:p>
      </dgm:t>
    </dgm:pt>
    <dgm:pt modelId="{96517B6A-578A-4D22-9D35-C6794176C7C4}">
      <dgm:prSet/>
      <dgm:spPr/>
      <dgm:t>
        <a:bodyPr/>
        <a:lstStyle/>
        <a:p>
          <a:r>
            <a:rPr lang="tr-TR"/>
            <a:t>GEZİ- GÖZLEM TEKNİĞİ</a:t>
          </a:r>
          <a:endParaRPr lang="en-US"/>
        </a:p>
      </dgm:t>
    </dgm:pt>
    <dgm:pt modelId="{C4C9616A-6E61-49C9-B5FD-E05CD4F77B07}" type="parTrans" cxnId="{CD0C5B50-1CCA-4A41-A0D1-C210D423F5DB}">
      <dgm:prSet/>
      <dgm:spPr/>
      <dgm:t>
        <a:bodyPr/>
        <a:lstStyle/>
        <a:p>
          <a:endParaRPr lang="en-US"/>
        </a:p>
      </dgm:t>
    </dgm:pt>
    <dgm:pt modelId="{2B07688F-D54F-4082-A236-216310DA9E79}" type="sibTrans" cxnId="{CD0C5B50-1CCA-4A41-A0D1-C210D423F5DB}">
      <dgm:prSet/>
      <dgm:spPr/>
      <dgm:t>
        <a:bodyPr/>
        <a:lstStyle/>
        <a:p>
          <a:endParaRPr lang="en-US"/>
        </a:p>
      </dgm:t>
    </dgm:pt>
    <dgm:pt modelId="{342AAC58-9B5F-40E3-BFA6-F233A4A71B75}">
      <dgm:prSet/>
      <dgm:spPr/>
      <dgm:t>
        <a:bodyPr/>
        <a:lstStyle/>
        <a:p>
          <a:r>
            <a:rPr lang="tr-TR" dirty="0"/>
            <a:t>GÖRÜŞ GELİŞTİRME TEKNİĞİ</a:t>
          </a:r>
          <a:endParaRPr lang="en-US" dirty="0"/>
        </a:p>
      </dgm:t>
    </dgm:pt>
    <dgm:pt modelId="{786BDB88-C632-4DB4-BCC0-9C4ACBA54440}" type="parTrans" cxnId="{CE498B1F-A558-4CBE-BDB6-8B4AE015778D}">
      <dgm:prSet/>
      <dgm:spPr/>
      <dgm:t>
        <a:bodyPr/>
        <a:lstStyle/>
        <a:p>
          <a:endParaRPr lang="en-US"/>
        </a:p>
      </dgm:t>
    </dgm:pt>
    <dgm:pt modelId="{2CD0FB7A-2235-440D-BCAB-40C8305C4F2C}" type="sibTrans" cxnId="{CE498B1F-A558-4CBE-BDB6-8B4AE015778D}">
      <dgm:prSet/>
      <dgm:spPr/>
      <dgm:t>
        <a:bodyPr/>
        <a:lstStyle/>
        <a:p>
          <a:endParaRPr lang="en-US"/>
        </a:p>
      </dgm:t>
    </dgm:pt>
    <dgm:pt modelId="{2D9BAC45-3858-4D2B-8435-26FD3A8CF6DF}">
      <dgm:prSet/>
      <dgm:spPr/>
      <dgm:t>
        <a:bodyPr/>
        <a:lstStyle/>
        <a:p>
          <a:r>
            <a:rPr lang="tr-TR"/>
            <a:t>İSTASYON TEKNİĞİ</a:t>
          </a:r>
          <a:endParaRPr lang="en-US"/>
        </a:p>
      </dgm:t>
    </dgm:pt>
    <dgm:pt modelId="{89A71E96-EF7D-426B-8614-8B5BA3FB95CE}" type="parTrans" cxnId="{F45CE0E4-4345-4EA3-A25C-23241EB91192}">
      <dgm:prSet/>
      <dgm:spPr/>
      <dgm:t>
        <a:bodyPr/>
        <a:lstStyle/>
        <a:p>
          <a:endParaRPr lang="en-US"/>
        </a:p>
      </dgm:t>
    </dgm:pt>
    <dgm:pt modelId="{A6AE74C0-BC92-4336-B3B0-5CFC4DE85FAE}" type="sibTrans" cxnId="{F45CE0E4-4345-4EA3-A25C-23241EB91192}">
      <dgm:prSet/>
      <dgm:spPr/>
      <dgm:t>
        <a:bodyPr/>
        <a:lstStyle/>
        <a:p>
          <a:endParaRPr lang="en-US"/>
        </a:p>
      </dgm:t>
    </dgm:pt>
    <dgm:pt modelId="{4BF642F2-0C32-4C91-9C68-32590ED3707F}">
      <dgm:prSet/>
      <dgm:spPr/>
      <dgm:t>
        <a:bodyPr/>
        <a:lstStyle/>
        <a:p>
          <a:r>
            <a:rPr lang="tr-TR"/>
            <a:t>KARTOPU TEKNİĞİ</a:t>
          </a:r>
          <a:endParaRPr lang="en-US"/>
        </a:p>
      </dgm:t>
    </dgm:pt>
    <dgm:pt modelId="{01A8B129-FA25-402B-8215-B51A426E77E5}" type="parTrans" cxnId="{AA40F1E9-5A1A-4698-B9F8-263CAF7A3DDE}">
      <dgm:prSet/>
      <dgm:spPr/>
      <dgm:t>
        <a:bodyPr/>
        <a:lstStyle/>
        <a:p>
          <a:endParaRPr lang="en-US"/>
        </a:p>
      </dgm:t>
    </dgm:pt>
    <dgm:pt modelId="{96415C3A-04FE-4597-B8DF-8311B8627C0B}" type="sibTrans" cxnId="{AA40F1E9-5A1A-4698-B9F8-263CAF7A3DDE}">
      <dgm:prSet/>
      <dgm:spPr/>
      <dgm:t>
        <a:bodyPr/>
        <a:lstStyle/>
        <a:p>
          <a:endParaRPr lang="en-US"/>
        </a:p>
      </dgm:t>
    </dgm:pt>
    <dgm:pt modelId="{17F9E2E1-8F9E-4EFA-873F-E80F1DFF14AF}">
      <dgm:prSet/>
      <dgm:spPr/>
      <dgm:t>
        <a:bodyPr/>
        <a:lstStyle/>
        <a:p>
          <a:r>
            <a:rPr lang="tr-TR"/>
            <a:t>KAVRAM HARİTALARI</a:t>
          </a:r>
          <a:endParaRPr lang="en-US"/>
        </a:p>
      </dgm:t>
    </dgm:pt>
    <dgm:pt modelId="{EC600659-8A71-4FDC-97F6-C820FD4CB52C}" type="parTrans" cxnId="{80B61DCD-AF93-4DDC-A44D-0213C18400E0}">
      <dgm:prSet/>
      <dgm:spPr/>
      <dgm:t>
        <a:bodyPr/>
        <a:lstStyle/>
        <a:p>
          <a:endParaRPr lang="en-US"/>
        </a:p>
      </dgm:t>
    </dgm:pt>
    <dgm:pt modelId="{3C478E98-14E2-4FF4-8800-E71656B6FAC3}" type="sibTrans" cxnId="{80B61DCD-AF93-4DDC-A44D-0213C18400E0}">
      <dgm:prSet/>
      <dgm:spPr/>
      <dgm:t>
        <a:bodyPr/>
        <a:lstStyle/>
        <a:p>
          <a:endParaRPr lang="en-US"/>
        </a:p>
      </dgm:t>
    </dgm:pt>
    <dgm:pt modelId="{0422B118-AF5A-4932-9B02-EF11AD3AA09C}">
      <dgm:prSet/>
      <dgm:spPr/>
      <dgm:t>
        <a:bodyPr/>
        <a:lstStyle/>
        <a:p>
          <a:r>
            <a:rPr lang="tr-TR"/>
            <a:t>KONUŞMA HALKASI</a:t>
          </a:r>
          <a:endParaRPr lang="en-US"/>
        </a:p>
      </dgm:t>
    </dgm:pt>
    <dgm:pt modelId="{6EA9D3A5-4FF9-400E-A617-FDFF56697A36}" type="parTrans" cxnId="{D81D23DD-88F9-41CF-924F-3871432C919B}">
      <dgm:prSet/>
      <dgm:spPr/>
      <dgm:t>
        <a:bodyPr/>
        <a:lstStyle/>
        <a:p>
          <a:endParaRPr lang="en-US"/>
        </a:p>
      </dgm:t>
    </dgm:pt>
    <dgm:pt modelId="{E569D05D-D4A4-4A73-8AA5-0C2A99C4CE71}" type="sibTrans" cxnId="{D81D23DD-88F9-41CF-924F-3871432C919B}">
      <dgm:prSet/>
      <dgm:spPr/>
      <dgm:t>
        <a:bodyPr/>
        <a:lstStyle/>
        <a:p>
          <a:endParaRPr lang="en-US"/>
        </a:p>
      </dgm:t>
    </dgm:pt>
    <dgm:pt modelId="{277A18E6-C4EA-4CDA-A1B2-C492F25EB45F}">
      <dgm:prSet/>
      <dgm:spPr/>
      <dgm:t>
        <a:bodyPr/>
        <a:lstStyle/>
        <a:p>
          <a:r>
            <a:rPr lang="tr-TR" dirty="0"/>
            <a:t>KÖŞELEME TEKNİĞİ</a:t>
          </a:r>
          <a:endParaRPr lang="en-US" dirty="0"/>
        </a:p>
      </dgm:t>
    </dgm:pt>
    <dgm:pt modelId="{9C669DF8-4FCF-4D4B-A41D-25CD0B04DBAE}" type="parTrans" cxnId="{F840AAAB-D97A-426C-B6CB-F81F5F13C9D0}">
      <dgm:prSet/>
      <dgm:spPr/>
      <dgm:t>
        <a:bodyPr/>
        <a:lstStyle/>
        <a:p>
          <a:endParaRPr lang="en-US"/>
        </a:p>
      </dgm:t>
    </dgm:pt>
    <dgm:pt modelId="{8995E169-E4BB-4753-BA27-F75FBBD547BA}" type="sibTrans" cxnId="{F840AAAB-D97A-426C-B6CB-F81F5F13C9D0}">
      <dgm:prSet/>
      <dgm:spPr/>
      <dgm:t>
        <a:bodyPr/>
        <a:lstStyle/>
        <a:p>
          <a:endParaRPr lang="en-US"/>
        </a:p>
      </dgm:t>
    </dgm:pt>
    <dgm:pt modelId="{EC59D964-D2E1-49C4-9244-3EE4028B93D1}">
      <dgm:prSet/>
      <dgm:spPr/>
      <dgm:t>
        <a:bodyPr/>
        <a:lstStyle/>
        <a:p>
          <a:r>
            <a:rPr lang="tr-TR"/>
            <a:t>MİKRO ÖĞRETİM </a:t>
          </a:r>
          <a:endParaRPr lang="en-US"/>
        </a:p>
      </dgm:t>
    </dgm:pt>
    <dgm:pt modelId="{55E8E7DA-7C2A-4DBC-8320-FEED06EEA44B}" type="parTrans" cxnId="{0725842B-6F49-4B3D-B70D-19AB4B6226E6}">
      <dgm:prSet/>
      <dgm:spPr/>
      <dgm:t>
        <a:bodyPr/>
        <a:lstStyle/>
        <a:p>
          <a:endParaRPr lang="en-US"/>
        </a:p>
      </dgm:t>
    </dgm:pt>
    <dgm:pt modelId="{26719F72-C72A-4DC9-B2A1-600E34E76E76}" type="sibTrans" cxnId="{0725842B-6F49-4B3D-B70D-19AB4B6226E6}">
      <dgm:prSet/>
      <dgm:spPr/>
      <dgm:t>
        <a:bodyPr/>
        <a:lstStyle/>
        <a:p>
          <a:endParaRPr lang="en-US"/>
        </a:p>
      </dgm:t>
    </dgm:pt>
    <dgm:pt modelId="{A9C46663-4E03-4061-9DC9-682896842199}">
      <dgm:prSet/>
      <dgm:spPr/>
      <dgm:t>
        <a:bodyPr/>
        <a:lstStyle/>
        <a:p>
          <a:r>
            <a:rPr lang="tr-TR" dirty="0"/>
            <a:t>RULMAN</a:t>
          </a:r>
          <a:endParaRPr lang="en-US" dirty="0"/>
        </a:p>
      </dgm:t>
    </dgm:pt>
    <dgm:pt modelId="{33CF6098-07EB-4B40-9D8D-2AAA27DF66F7}" type="parTrans" cxnId="{31B97208-4B8A-4D91-B9A2-1A4A35FEC977}">
      <dgm:prSet/>
      <dgm:spPr/>
      <dgm:t>
        <a:bodyPr/>
        <a:lstStyle/>
        <a:p>
          <a:endParaRPr lang="en-US"/>
        </a:p>
      </dgm:t>
    </dgm:pt>
    <dgm:pt modelId="{C3385C71-C0BD-4289-A348-4EDBCDB3014A}" type="sibTrans" cxnId="{31B97208-4B8A-4D91-B9A2-1A4A35FEC977}">
      <dgm:prSet/>
      <dgm:spPr/>
      <dgm:t>
        <a:bodyPr/>
        <a:lstStyle/>
        <a:p>
          <a:endParaRPr lang="en-US"/>
        </a:p>
      </dgm:t>
    </dgm:pt>
    <dgm:pt modelId="{13BC148F-5333-7241-AF16-83239F44DCC2}" type="pres">
      <dgm:prSet presAssocID="{B103587D-561A-4C21-9A51-609A8E7E0EB6}" presName="diagram" presStyleCnt="0">
        <dgm:presLayoutVars>
          <dgm:dir/>
          <dgm:resizeHandles val="exact"/>
        </dgm:presLayoutVars>
      </dgm:prSet>
      <dgm:spPr/>
    </dgm:pt>
    <dgm:pt modelId="{E18F81B0-0364-0048-9A84-C7028A2AA2B4}" type="pres">
      <dgm:prSet presAssocID="{8C8C1922-C8E5-44D7-BEBB-FE805868ADBC}" presName="node" presStyleLbl="node1" presStyleIdx="0" presStyleCnt="10">
        <dgm:presLayoutVars>
          <dgm:bulletEnabled val="1"/>
        </dgm:presLayoutVars>
      </dgm:prSet>
      <dgm:spPr/>
    </dgm:pt>
    <dgm:pt modelId="{9162311B-194D-074E-9B88-87553DA4ED60}" type="pres">
      <dgm:prSet presAssocID="{AD2A40E0-BC44-4DF6-B7F8-52DABEF47385}" presName="sibTrans" presStyleCnt="0"/>
      <dgm:spPr/>
    </dgm:pt>
    <dgm:pt modelId="{DB1141C6-009B-2748-97AD-1032DE887883}" type="pres">
      <dgm:prSet presAssocID="{96517B6A-578A-4D22-9D35-C6794176C7C4}" presName="node" presStyleLbl="node1" presStyleIdx="1" presStyleCnt="10">
        <dgm:presLayoutVars>
          <dgm:bulletEnabled val="1"/>
        </dgm:presLayoutVars>
      </dgm:prSet>
      <dgm:spPr/>
    </dgm:pt>
    <dgm:pt modelId="{224FC4F8-2317-1748-93F8-15F5A11597D5}" type="pres">
      <dgm:prSet presAssocID="{2B07688F-D54F-4082-A236-216310DA9E79}" presName="sibTrans" presStyleCnt="0"/>
      <dgm:spPr/>
    </dgm:pt>
    <dgm:pt modelId="{2DA9B997-8FE7-1147-98C9-F4A790F9F6FC}" type="pres">
      <dgm:prSet presAssocID="{342AAC58-9B5F-40E3-BFA6-F233A4A71B75}" presName="node" presStyleLbl="node1" presStyleIdx="2" presStyleCnt="10">
        <dgm:presLayoutVars>
          <dgm:bulletEnabled val="1"/>
        </dgm:presLayoutVars>
      </dgm:prSet>
      <dgm:spPr/>
    </dgm:pt>
    <dgm:pt modelId="{2995670C-ABD5-6843-BD0A-32AA2DACE0BE}" type="pres">
      <dgm:prSet presAssocID="{2CD0FB7A-2235-440D-BCAB-40C8305C4F2C}" presName="sibTrans" presStyleCnt="0"/>
      <dgm:spPr/>
    </dgm:pt>
    <dgm:pt modelId="{29771FDD-EB27-5F4F-8AF1-3DB0C7F8438D}" type="pres">
      <dgm:prSet presAssocID="{2D9BAC45-3858-4D2B-8435-26FD3A8CF6DF}" presName="node" presStyleLbl="node1" presStyleIdx="3" presStyleCnt="10">
        <dgm:presLayoutVars>
          <dgm:bulletEnabled val="1"/>
        </dgm:presLayoutVars>
      </dgm:prSet>
      <dgm:spPr/>
    </dgm:pt>
    <dgm:pt modelId="{57066760-41E0-E244-A0A0-9ECCE8BBC86C}" type="pres">
      <dgm:prSet presAssocID="{A6AE74C0-BC92-4336-B3B0-5CFC4DE85FAE}" presName="sibTrans" presStyleCnt="0"/>
      <dgm:spPr/>
    </dgm:pt>
    <dgm:pt modelId="{4656C205-70C5-9944-8A00-C65A68B42A96}" type="pres">
      <dgm:prSet presAssocID="{4BF642F2-0C32-4C91-9C68-32590ED3707F}" presName="node" presStyleLbl="node1" presStyleIdx="4" presStyleCnt="10">
        <dgm:presLayoutVars>
          <dgm:bulletEnabled val="1"/>
        </dgm:presLayoutVars>
      </dgm:prSet>
      <dgm:spPr/>
    </dgm:pt>
    <dgm:pt modelId="{1C091975-2935-A84E-B2E4-B691F2B3FD26}" type="pres">
      <dgm:prSet presAssocID="{96415C3A-04FE-4597-B8DF-8311B8627C0B}" presName="sibTrans" presStyleCnt="0"/>
      <dgm:spPr/>
    </dgm:pt>
    <dgm:pt modelId="{B3C86BE6-BEE9-5B4E-B213-49739CC7AB18}" type="pres">
      <dgm:prSet presAssocID="{17F9E2E1-8F9E-4EFA-873F-E80F1DFF14AF}" presName="node" presStyleLbl="node1" presStyleIdx="5" presStyleCnt="10">
        <dgm:presLayoutVars>
          <dgm:bulletEnabled val="1"/>
        </dgm:presLayoutVars>
      </dgm:prSet>
      <dgm:spPr/>
    </dgm:pt>
    <dgm:pt modelId="{5704B849-0C5F-524A-8FDA-AD7BC16B49AC}" type="pres">
      <dgm:prSet presAssocID="{3C478E98-14E2-4FF4-8800-E71656B6FAC3}" presName="sibTrans" presStyleCnt="0"/>
      <dgm:spPr/>
    </dgm:pt>
    <dgm:pt modelId="{AA9C92E5-31AC-C34E-B318-9074596A18A1}" type="pres">
      <dgm:prSet presAssocID="{0422B118-AF5A-4932-9B02-EF11AD3AA09C}" presName="node" presStyleLbl="node1" presStyleIdx="6" presStyleCnt="10">
        <dgm:presLayoutVars>
          <dgm:bulletEnabled val="1"/>
        </dgm:presLayoutVars>
      </dgm:prSet>
      <dgm:spPr/>
    </dgm:pt>
    <dgm:pt modelId="{4A398C2C-336A-4146-9A07-7BBC016476DA}" type="pres">
      <dgm:prSet presAssocID="{E569D05D-D4A4-4A73-8AA5-0C2A99C4CE71}" presName="sibTrans" presStyleCnt="0"/>
      <dgm:spPr/>
    </dgm:pt>
    <dgm:pt modelId="{ABAFF981-D8AB-134F-BA02-0E587996CED8}" type="pres">
      <dgm:prSet presAssocID="{277A18E6-C4EA-4CDA-A1B2-C492F25EB45F}" presName="node" presStyleLbl="node1" presStyleIdx="7" presStyleCnt="10">
        <dgm:presLayoutVars>
          <dgm:bulletEnabled val="1"/>
        </dgm:presLayoutVars>
      </dgm:prSet>
      <dgm:spPr/>
    </dgm:pt>
    <dgm:pt modelId="{CBEC5214-D06A-7247-93B4-349A8F402AE9}" type="pres">
      <dgm:prSet presAssocID="{8995E169-E4BB-4753-BA27-F75FBBD547BA}" presName="sibTrans" presStyleCnt="0"/>
      <dgm:spPr/>
    </dgm:pt>
    <dgm:pt modelId="{41196DE3-826E-8C42-BB89-0D496DCB37C1}" type="pres">
      <dgm:prSet presAssocID="{EC59D964-D2E1-49C4-9244-3EE4028B93D1}" presName="node" presStyleLbl="node1" presStyleIdx="8" presStyleCnt="10">
        <dgm:presLayoutVars>
          <dgm:bulletEnabled val="1"/>
        </dgm:presLayoutVars>
      </dgm:prSet>
      <dgm:spPr/>
    </dgm:pt>
    <dgm:pt modelId="{3185021E-2873-AB4D-A7BC-3F1503F94358}" type="pres">
      <dgm:prSet presAssocID="{26719F72-C72A-4DC9-B2A1-600E34E76E76}" presName="sibTrans" presStyleCnt="0"/>
      <dgm:spPr/>
    </dgm:pt>
    <dgm:pt modelId="{BDAE766C-FA71-6E43-99E2-ECA3B9C83122}" type="pres">
      <dgm:prSet presAssocID="{A9C46663-4E03-4061-9DC9-682896842199}" presName="node" presStyleLbl="node1" presStyleIdx="9" presStyleCnt="10">
        <dgm:presLayoutVars>
          <dgm:bulletEnabled val="1"/>
        </dgm:presLayoutVars>
      </dgm:prSet>
      <dgm:spPr/>
    </dgm:pt>
  </dgm:ptLst>
  <dgm:cxnLst>
    <dgm:cxn modelId="{66EED903-BBFF-B049-9240-12EEE24BEEC3}" type="presOf" srcId="{B103587D-561A-4C21-9A51-609A8E7E0EB6}" destId="{13BC148F-5333-7241-AF16-83239F44DCC2}" srcOrd="0" destOrd="0" presId="urn:microsoft.com/office/officeart/2005/8/layout/default"/>
    <dgm:cxn modelId="{75766406-C988-384E-8DC8-51240BCF5272}" type="presOf" srcId="{0422B118-AF5A-4932-9B02-EF11AD3AA09C}" destId="{AA9C92E5-31AC-C34E-B318-9074596A18A1}" srcOrd="0" destOrd="0" presId="urn:microsoft.com/office/officeart/2005/8/layout/default"/>
    <dgm:cxn modelId="{496F8E07-2E31-0F4E-90BF-F40423FAAE68}" type="presOf" srcId="{2D9BAC45-3858-4D2B-8435-26FD3A8CF6DF}" destId="{29771FDD-EB27-5F4F-8AF1-3DB0C7F8438D}" srcOrd="0" destOrd="0" presId="urn:microsoft.com/office/officeart/2005/8/layout/default"/>
    <dgm:cxn modelId="{31B97208-4B8A-4D91-B9A2-1A4A35FEC977}" srcId="{B103587D-561A-4C21-9A51-609A8E7E0EB6}" destId="{A9C46663-4E03-4061-9DC9-682896842199}" srcOrd="9" destOrd="0" parTransId="{33CF6098-07EB-4B40-9D8D-2AAA27DF66F7}" sibTransId="{C3385C71-C0BD-4289-A348-4EDBCDB3014A}"/>
    <dgm:cxn modelId="{CE498B1F-A558-4CBE-BDB6-8B4AE015778D}" srcId="{B103587D-561A-4C21-9A51-609A8E7E0EB6}" destId="{342AAC58-9B5F-40E3-BFA6-F233A4A71B75}" srcOrd="2" destOrd="0" parTransId="{786BDB88-C632-4DB4-BCC0-9C4ACBA54440}" sibTransId="{2CD0FB7A-2235-440D-BCAB-40C8305C4F2C}"/>
    <dgm:cxn modelId="{0725842B-6F49-4B3D-B70D-19AB4B6226E6}" srcId="{B103587D-561A-4C21-9A51-609A8E7E0EB6}" destId="{EC59D964-D2E1-49C4-9244-3EE4028B93D1}" srcOrd="8" destOrd="0" parTransId="{55E8E7DA-7C2A-4DBC-8320-FEED06EEA44B}" sibTransId="{26719F72-C72A-4DC9-B2A1-600E34E76E76}"/>
    <dgm:cxn modelId="{8FB0764C-64BD-E54C-9181-710F6D7B3DBB}" type="presOf" srcId="{277A18E6-C4EA-4CDA-A1B2-C492F25EB45F}" destId="{ABAFF981-D8AB-134F-BA02-0E587996CED8}" srcOrd="0" destOrd="0" presId="urn:microsoft.com/office/officeart/2005/8/layout/default"/>
    <dgm:cxn modelId="{CD0C5B50-1CCA-4A41-A0D1-C210D423F5DB}" srcId="{B103587D-561A-4C21-9A51-609A8E7E0EB6}" destId="{96517B6A-578A-4D22-9D35-C6794176C7C4}" srcOrd="1" destOrd="0" parTransId="{C4C9616A-6E61-49C9-B5FD-E05CD4F77B07}" sibTransId="{2B07688F-D54F-4082-A236-216310DA9E79}"/>
    <dgm:cxn modelId="{5BD05754-7B5A-E74D-827D-14523BD6FC82}" type="presOf" srcId="{96517B6A-578A-4D22-9D35-C6794176C7C4}" destId="{DB1141C6-009B-2748-97AD-1032DE887883}" srcOrd="0" destOrd="0" presId="urn:microsoft.com/office/officeart/2005/8/layout/default"/>
    <dgm:cxn modelId="{CD4EC166-31EB-6E44-A200-2A9AF82B1C01}" type="presOf" srcId="{4BF642F2-0C32-4C91-9C68-32590ED3707F}" destId="{4656C205-70C5-9944-8A00-C65A68B42A96}" srcOrd="0" destOrd="0" presId="urn:microsoft.com/office/officeart/2005/8/layout/default"/>
    <dgm:cxn modelId="{03FC3371-DEA1-3749-85A4-64412300A5A3}" type="presOf" srcId="{342AAC58-9B5F-40E3-BFA6-F233A4A71B75}" destId="{2DA9B997-8FE7-1147-98C9-F4A790F9F6FC}" srcOrd="0" destOrd="0" presId="urn:microsoft.com/office/officeart/2005/8/layout/default"/>
    <dgm:cxn modelId="{CF6D6581-F182-534E-A401-4A98EFEB0144}" type="presOf" srcId="{EC59D964-D2E1-49C4-9244-3EE4028B93D1}" destId="{41196DE3-826E-8C42-BB89-0D496DCB37C1}" srcOrd="0" destOrd="0" presId="urn:microsoft.com/office/officeart/2005/8/layout/default"/>
    <dgm:cxn modelId="{29702F9E-1587-494C-A7E1-F423B144B543}" type="presOf" srcId="{8C8C1922-C8E5-44D7-BEBB-FE805868ADBC}" destId="{E18F81B0-0364-0048-9A84-C7028A2AA2B4}" srcOrd="0" destOrd="0" presId="urn:microsoft.com/office/officeart/2005/8/layout/default"/>
    <dgm:cxn modelId="{1D466E9F-EEDC-964B-B082-FE83547A0148}" type="presOf" srcId="{17F9E2E1-8F9E-4EFA-873F-E80F1DFF14AF}" destId="{B3C86BE6-BEE9-5B4E-B213-49739CC7AB18}" srcOrd="0" destOrd="0" presId="urn:microsoft.com/office/officeart/2005/8/layout/default"/>
    <dgm:cxn modelId="{2BAE59AB-D4E7-4A5B-8C17-2555BE2BADBF}" srcId="{B103587D-561A-4C21-9A51-609A8E7E0EB6}" destId="{8C8C1922-C8E5-44D7-BEBB-FE805868ADBC}" srcOrd="0" destOrd="0" parTransId="{E81C7B02-EC32-4119-AB62-6776F68E1AF5}" sibTransId="{AD2A40E0-BC44-4DF6-B7F8-52DABEF47385}"/>
    <dgm:cxn modelId="{F840AAAB-D97A-426C-B6CB-F81F5F13C9D0}" srcId="{B103587D-561A-4C21-9A51-609A8E7E0EB6}" destId="{277A18E6-C4EA-4CDA-A1B2-C492F25EB45F}" srcOrd="7" destOrd="0" parTransId="{9C669DF8-4FCF-4D4B-A41D-25CD0B04DBAE}" sibTransId="{8995E169-E4BB-4753-BA27-F75FBBD547BA}"/>
    <dgm:cxn modelId="{80B61DCD-AF93-4DDC-A44D-0213C18400E0}" srcId="{B103587D-561A-4C21-9A51-609A8E7E0EB6}" destId="{17F9E2E1-8F9E-4EFA-873F-E80F1DFF14AF}" srcOrd="5" destOrd="0" parTransId="{EC600659-8A71-4FDC-97F6-C820FD4CB52C}" sibTransId="{3C478E98-14E2-4FF4-8800-E71656B6FAC3}"/>
    <dgm:cxn modelId="{D81D23DD-88F9-41CF-924F-3871432C919B}" srcId="{B103587D-561A-4C21-9A51-609A8E7E0EB6}" destId="{0422B118-AF5A-4932-9B02-EF11AD3AA09C}" srcOrd="6" destOrd="0" parTransId="{6EA9D3A5-4FF9-400E-A617-FDFF56697A36}" sibTransId="{E569D05D-D4A4-4A73-8AA5-0C2A99C4CE71}"/>
    <dgm:cxn modelId="{6BE377DF-CB28-A449-8F23-14EB82A53FE9}" type="presOf" srcId="{A9C46663-4E03-4061-9DC9-682896842199}" destId="{BDAE766C-FA71-6E43-99E2-ECA3B9C83122}" srcOrd="0" destOrd="0" presId="urn:microsoft.com/office/officeart/2005/8/layout/default"/>
    <dgm:cxn modelId="{F45CE0E4-4345-4EA3-A25C-23241EB91192}" srcId="{B103587D-561A-4C21-9A51-609A8E7E0EB6}" destId="{2D9BAC45-3858-4D2B-8435-26FD3A8CF6DF}" srcOrd="3" destOrd="0" parTransId="{89A71E96-EF7D-426B-8614-8B5BA3FB95CE}" sibTransId="{A6AE74C0-BC92-4336-B3B0-5CFC4DE85FAE}"/>
    <dgm:cxn modelId="{AA40F1E9-5A1A-4698-B9F8-263CAF7A3DDE}" srcId="{B103587D-561A-4C21-9A51-609A8E7E0EB6}" destId="{4BF642F2-0C32-4C91-9C68-32590ED3707F}" srcOrd="4" destOrd="0" parTransId="{01A8B129-FA25-402B-8215-B51A426E77E5}" sibTransId="{96415C3A-04FE-4597-B8DF-8311B8627C0B}"/>
    <dgm:cxn modelId="{F2272C37-0009-1348-A497-4D99DB257AE3}" type="presParOf" srcId="{13BC148F-5333-7241-AF16-83239F44DCC2}" destId="{E18F81B0-0364-0048-9A84-C7028A2AA2B4}" srcOrd="0" destOrd="0" presId="urn:microsoft.com/office/officeart/2005/8/layout/default"/>
    <dgm:cxn modelId="{08F43FF6-A4A8-2E45-AA0C-34A43785B00A}" type="presParOf" srcId="{13BC148F-5333-7241-AF16-83239F44DCC2}" destId="{9162311B-194D-074E-9B88-87553DA4ED60}" srcOrd="1" destOrd="0" presId="urn:microsoft.com/office/officeart/2005/8/layout/default"/>
    <dgm:cxn modelId="{CF8BDCBA-3C7F-2746-9BDD-22CF91643A91}" type="presParOf" srcId="{13BC148F-5333-7241-AF16-83239F44DCC2}" destId="{DB1141C6-009B-2748-97AD-1032DE887883}" srcOrd="2" destOrd="0" presId="urn:microsoft.com/office/officeart/2005/8/layout/default"/>
    <dgm:cxn modelId="{89BDD124-8C9A-754A-B874-245F26F024A7}" type="presParOf" srcId="{13BC148F-5333-7241-AF16-83239F44DCC2}" destId="{224FC4F8-2317-1748-93F8-15F5A11597D5}" srcOrd="3" destOrd="0" presId="urn:microsoft.com/office/officeart/2005/8/layout/default"/>
    <dgm:cxn modelId="{9AA6FED1-F2A3-2F47-962C-D574210C1873}" type="presParOf" srcId="{13BC148F-5333-7241-AF16-83239F44DCC2}" destId="{2DA9B997-8FE7-1147-98C9-F4A790F9F6FC}" srcOrd="4" destOrd="0" presId="urn:microsoft.com/office/officeart/2005/8/layout/default"/>
    <dgm:cxn modelId="{80EE5CBB-AD8C-1F4E-A322-6BA643C6FF44}" type="presParOf" srcId="{13BC148F-5333-7241-AF16-83239F44DCC2}" destId="{2995670C-ABD5-6843-BD0A-32AA2DACE0BE}" srcOrd="5" destOrd="0" presId="urn:microsoft.com/office/officeart/2005/8/layout/default"/>
    <dgm:cxn modelId="{530021A6-2FDA-254B-A4F2-756150C12C41}" type="presParOf" srcId="{13BC148F-5333-7241-AF16-83239F44DCC2}" destId="{29771FDD-EB27-5F4F-8AF1-3DB0C7F8438D}" srcOrd="6" destOrd="0" presId="urn:microsoft.com/office/officeart/2005/8/layout/default"/>
    <dgm:cxn modelId="{FD894CE0-0A10-1248-BC38-12D9B0C5AF2A}" type="presParOf" srcId="{13BC148F-5333-7241-AF16-83239F44DCC2}" destId="{57066760-41E0-E244-A0A0-9ECCE8BBC86C}" srcOrd="7" destOrd="0" presId="urn:microsoft.com/office/officeart/2005/8/layout/default"/>
    <dgm:cxn modelId="{8A52A8B1-0C5D-DB42-84D8-6DBF6CEF17E5}" type="presParOf" srcId="{13BC148F-5333-7241-AF16-83239F44DCC2}" destId="{4656C205-70C5-9944-8A00-C65A68B42A96}" srcOrd="8" destOrd="0" presId="urn:microsoft.com/office/officeart/2005/8/layout/default"/>
    <dgm:cxn modelId="{BC4B9205-28F2-F246-8F53-827E8347248C}" type="presParOf" srcId="{13BC148F-5333-7241-AF16-83239F44DCC2}" destId="{1C091975-2935-A84E-B2E4-B691F2B3FD26}" srcOrd="9" destOrd="0" presId="urn:microsoft.com/office/officeart/2005/8/layout/default"/>
    <dgm:cxn modelId="{4C53F30A-EB92-1A44-8E3D-07464317E056}" type="presParOf" srcId="{13BC148F-5333-7241-AF16-83239F44DCC2}" destId="{B3C86BE6-BEE9-5B4E-B213-49739CC7AB18}" srcOrd="10" destOrd="0" presId="urn:microsoft.com/office/officeart/2005/8/layout/default"/>
    <dgm:cxn modelId="{6F58890B-30F1-7B43-94F9-94EFD5CCA3CB}" type="presParOf" srcId="{13BC148F-5333-7241-AF16-83239F44DCC2}" destId="{5704B849-0C5F-524A-8FDA-AD7BC16B49AC}" srcOrd="11" destOrd="0" presId="urn:microsoft.com/office/officeart/2005/8/layout/default"/>
    <dgm:cxn modelId="{F07271C6-C6CE-5B4D-8AF5-3D4BC1787C55}" type="presParOf" srcId="{13BC148F-5333-7241-AF16-83239F44DCC2}" destId="{AA9C92E5-31AC-C34E-B318-9074596A18A1}" srcOrd="12" destOrd="0" presId="urn:microsoft.com/office/officeart/2005/8/layout/default"/>
    <dgm:cxn modelId="{6BAE302E-9A4C-5445-AA51-676A12AF9452}" type="presParOf" srcId="{13BC148F-5333-7241-AF16-83239F44DCC2}" destId="{4A398C2C-336A-4146-9A07-7BBC016476DA}" srcOrd="13" destOrd="0" presId="urn:microsoft.com/office/officeart/2005/8/layout/default"/>
    <dgm:cxn modelId="{9A772CF7-DC12-194B-A629-8E1B7C9C7E12}" type="presParOf" srcId="{13BC148F-5333-7241-AF16-83239F44DCC2}" destId="{ABAFF981-D8AB-134F-BA02-0E587996CED8}" srcOrd="14" destOrd="0" presId="urn:microsoft.com/office/officeart/2005/8/layout/default"/>
    <dgm:cxn modelId="{CC3E1296-5192-C64E-B8B5-21A0E26DF9F2}" type="presParOf" srcId="{13BC148F-5333-7241-AF16-83239F44DCC2}" destId="{CBEC5214-D06A-7247-93B4-349A8F402AE9}" srcOrd="15" destOrd="0" presId="urn:microsoft.com/office/officeart/2005/8/layout/default"/>
    <dgm:cxn modelId="{31916760-C8B2-5242-BA9C-64EC76948B5C}" type="presParOf" srcId="{13BC148F-5333-7241-AF16-83239F44DCC2}" destId="{41196DE3-826E-8C42-BB89-0D496DCB37C1}" srcOrd="16" destOrd="0" presId="urn:microsoft.com/office/officeart/2005/8/layout/default"/>
    <dgm:cxn modelId="{AEE53B9D-9182-0E4C-8BE7-E484739BB9B9}" type="presParOf" srcId="{13BC148F-5333-7241-AF16-83239F44DCC2}" destId="{3185021E-2873-AB4D-A7BC-3F1503F94358}" srcOrd="17" destOrd="0" presId="urn:microsoft.com/office/officeart/2005/8/layout/default"/>
    <dgm:cxn modelId="{C353EC0F-3241-8F48-AE11-ED292C36C9EF}" type="presParOf" srcId="{13BC148F-5333-7241-AF16-83239F44DCC2}" destId="{BDAE766C-FA71-6E43-99E2-ECA3B9C83122}"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B1696-8A31-4878-B35E-EE60019079B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D6D5118-7267-4FCC-AB73-21C05BCE4588}">
      <dgm:prSet/>
      <dgm:spPr/>
      <dgm:t>
        <a:bodyPr/>
        <a:lstStyle/>
        <a:p>
          <a:r>
            <a:rPr lang="tr-TR"/>
            <a:t>Öğrenilen bilgilerin pekiştirilmesini ve daha rahat bir ortamda tekrar edilmesini sağlayan bir öğretim tekniğidir.</a:t>
          </a:r>
          <a:endParaRPr lang="en-US"/>
        </a:p>
      </dgm:t>
    </dgm:pt>
    <dgm:pt modelId="{4E2B7EFD-1D72-4D13-9786-00A63A57E67E}" type="parTrans" cxnId="{6857D940-89F0-4478-9904-9CFACABB33C3}">
      <dgm:prSet/>
      <dgm:spPr/>
      <dgm:t>
        <a:bodyPr/>
        <a:lstStyle/>
        <a:p>
          <a:endParaRPr lang="en-US"/>
        </a:p>
      </dgm:t>
    </dgm:pt>
    <dgm:pt modelId="{DCBBEC05-E963-4A6C-A103-03134A6F9966}" type="sibTrans" cxnId="{6857D940-89F0-4478-9904-9CFACABB33C3}">
      <dgm:prSet/>
      <dgm:spPr/>
      <dgm:t>
        <a:bodyPr/>
        <a:lstStyle/>
        <a:p>
          <a:endParaRPr lang="en-US"/>
        </a:p>
      </dgm:t>
    </dgm:pt>
    <dgm:pt modelId="{38B2F82E-A028-4406-94B4-5F37D440B4DC}">
      <dgm:prSet/>
      <dgm:spPr/>
      <dgm:t>
        <a:bodyPr/>
        <a:lstStyle/>
        <a:p>
          <a:r>
            <a:rPr lang="tr-TR"/>
            <a:t>Bireylerin fiziksel, zihinsel yeteneklerini, sanatsal ve estetik niteliklerini ve becerilerin geliştiren, yaşantıyı zevkli kılan, öğrenilen bilgilerin pekiştirilmesini ve daha rahat bir ortamda tekrar edilmesini sağlayan etkinliklerdendir.</a:t>
          </a:r>
          <a:endParaRPr lang="en-US"/>
        </a:p>
      </dgm:t>
    </dgm:pt>
    <dgm:pt modelId="{39AE2D81-2087-4251-8B01-2C4FB9EE148B}" type="parTrans" cxnId="{FD31C50E-A1E6-4FA9-86A0-F967EDB0E8EC}">
      <dgm:prSet/>
      <dgm:spPr/>
      <dgm:t>
        <a:bodyPr/>
        <a:lstStyle/>
        <a:p>
          <a:endParaRPr lang="en-US"/>
        </a:p>
      </dgm:t>
    </dgm:pt>
    <dgm:pt modelId="{B5642EF6-38FB-4E69-9472-E7062BF8BE03}" type="sibTrans" cxnId="{FD31C50E-A1E6-4FA9-86A0-F967EDB0E8EC}">
      <dgm:prSet/>
      <dgm:spPr/>
      <dgm:t>
        <a:bodyPr/>
        <a:lstStyle/>
        <a:p>
          <a:endParaRPr lang="en-US"/>
        </a:p>
      </dgm:t>
    </dgm:pt>
    <dgm:pt modelId="{AC688F65-64BC-49BA-A289-1DA9495A0E91}">
      <dgm:prSet/>
      <dgm:spPr/>
      <dgm:t>
        <a:bodyPr/>
        <a:lstStyle/>
        <a:p>
          <a:r>
            <a:rPr lang="tr-TR"/>
            <a:t>Eğitsel oyunlarla konular daha ilgi çekici duruma getirilebilir, etkin olmayan öğrencilere derse katılma olanağı sağlanır.</a:t>
          </a:r>
          <a:endParaRPr lang="en-US"/>
        </a:p>
      </dgm:t>
    </dgm:pt>
    <dgm:pt modelId="{3A418E5D-0DA8-4F50-9E82-0916C8139BC6}" type="parTrans" cxnId="{A1E57526-16A6-4BD0-979E-B43E281C64BC}">
      <dgm:prSet/>
      <dgm:spPr/>
      <dgm:t>
        <a:bodyPr/>
        <a:lstStyle/>
        <a:p>
          <a:endParaRPr lang="en-US"/>
        </a:p>
      </dgm:t>
    </dgm:pt>
    <dgm:pt modelId="{05947477-C81F-4847-B033-C66BA4C5C051}" type="sibTrans" cxnId="{A1E57526-16A6-4BD0-979E-B43E281C64BC}">
      <dgm:prSet/>
      <dgm:spPr/>
      <dgm:t>
        <a:bodyPr/>
        <a:lstStyle/>
        <a:p>
          <a:endParaRPr lang="en-US"/>
        </a:p>
      </dgm:t>
    </dgm:pt>
    <dgm:pt modelId="{D76EDE2D-CD85-43E7-BBEB-92652988353A}" type="pres">
      <dgm:prSet presAssocID="{0DEB1696-8A31-4878-B35E-EE60019079B1}" presName="root" presStyleCnt="0">
        <dgm:presLayoutVars>
          <dgm:dir/>
          <dgm:resizeHandles val="exact"/>
        </dgm:presLayoutVars>
      </dgm:prSet>
      <dgm:spPr/>
    </dgm:pt>
    <dgm:pt modelId="{16DE4794-FA7F-4DAE-B077-3A3DD829877D}" type="pres">
      <dgm:prSet presAssocID="{ED6D5118-7267-4FCC-AB73-21C05BCE4588}" presName="compNode" presStyleCnt="0"/>
      <dgm:spPr/>
    </dgm:pt>
    <dgm:pt modelId="{3A295B3F-99F8-4538-ABC8-0C6D8DD5FA91}" type="pres">
      <dgm:prSet presAssocID="{ED6D5118-7267-4FCC-AB73-21C05BCE4588}" presName="bgRect" presStyleLbl="bgShp" presStyleIdx="0" presStyleCnt="3"/>
      <dgm:spPr/>
    </dgm:pt>
    <dgm:pt modelId="{BA521CBD-3891-4A50-938A-A5C832D0960A}" type="pres">
      <dgm:prSet presAssocID="{ED6D5118-7267-4FCC-AB73-21C05BCE458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ınıf"/>
        </a:ext>
      </dgm:extLst>
    </dgm:pt>
    <dgm:pt modelId="{4CD190E1-EEA6-42A8-B9B5-F2305900B5AE}" type="pres">
      <dgm:prSet presAssocID="{ED6D5118-7267-4FCC-AB73-21C05BCE4588}" presName="spaceRect" presStyleCnt="0"/>
      <dgm:spPr/>
    </dgm:pt>
    <dgm:pt modelId="{4ED084BD-9914-4345-A5E3-45FB6F50BA1D}" type="pres">
      <dgm:prSet presAssocID="{ED6D5118-7267-4FCC-AB73-21C05BCE4588}" presName="parTx" presStyleLbl="revTx" presStyleIdx="0" presStyleCnt="3">
        <dgm:presLayoutVars>
          <dgm:chMax val="0"/>
          <dgm:chPref val="0"/>
        </dgm:presLayoutVars>
      </dgm:prSet>
      <dgm:spPr/>
    </dgm:pt>
    <dgm:pt modelId="{C8462AAF-66DE-4EA2-854A-44FE8CEE5AD3}" type="pres">
      <dgm:prSet presAssocID="{DCBBEC05-E963-4A6C-A103-03134A6F9966}" presName="sibTrans" presStyleCnt="0"/>
      <dgm:spPr/>
    </dgm:pt>
    <dgm:pt modelId="{EDA1E12F-58FC-40FB-9E38-FC9AA3D43928}" type="pres">
      <dgm:prSet presAssocID="{38B2F82E-A028-4406-94B4-5F37D440B4DC}" presName="compNode" presStyleCnt="0"/>
      <dgm:spPr/>
    </dgm:pt>
    <dgm:pt modelId="{0B7578D3-971A-4125-B14B-62D00A4F308F}" type="pres">
      <dgm:prSet presAssocID="{38B2F82E-A028-4406-94B4-5F37D440B4DC}" presName="bgRect" presStyleLbl="bgShp" presStyleIdx="1" presStyleCnt="3"/>
      <dgm:spPr/>
    </dgm:pt>
    <dgm:pt modelId="{14384D9B-52C4-4A54-8AFE-001C8D880EA9}" type="pres">
      <dgm:prSet presAssocID="{38B2F82E-A028-4406-94B4-5F37D440B4D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natçı"/>
        </a:ext>
      </dgm:extLst>
    </dgm:pt>
    <dgm:pt modelId="{7B2406B8-6B58-47D0-93F5-922EC88D8D5D}" type="pres">
      <dgm:prSet presAssocID="{38B2F82E-A028-4406-94B4-5F37D440B4DC}" presName="spaceRect" presStyleCnt="0"/>
      <dgm:spPr/>
    </dgm:pt>
    <dgm:pt modelId="{92874762-8FBC-475E-9C9E-ED4AB3EEF54B}" type="pres">
      <dgm:prSet presAssocID="{38B2F82E-A028-4406-94B4-5F37D440B4DC}" presName="parTx" presStyleLbl="revTx" presStyleIdx="1" presStyleCnt="3">
        <dgm:presLayoutVars>
          <dgm:chMax val="0"/>
          <dgm:chPref val="0"/>
        </dgm:presLayoutVars>
      </dgm:prSet>
      <dgm:spPr/>
    </dgm:pt>
    <dgm:pt modelId="{96CB757A-2E3F-4D7D-B280-9F18984B6BAD}" type="pres">
      <dgm:prSet presAssocID="{B5642EF6-38FB-4E69-9472-E7062BF8BE03}" presName="sibTrans" presStyleCnt="0"/>
      <dgm:spPr/>
    </dgm:pt>
    <dgm:pt modelId="{1EDC0902-6EE8-4952-93CF-E65A3BE79F0E}" type="pres">
      <dgm:prSet presAssocID="{AC688F65-64BC-49BA-A289-1DA9495A0E91}" presName="compNode" presStyleCnt="0"/>
      <dgm:spPr/>
    </dgm:pt>
    <dgm:pt modelId="{A7E88F3A-042B-4ECC-8CF9-8E6DB157A406}" type="pres">
      <dgm:prSet presAssocID="{AC688F65-64BC-49BA-A289-1DA9495A0E91}" presName="bgRect" presStyleLbl="bgShp" presStyleIdx="2" presStyleCnt="3"/>
      <dgm:spPr/>
    </dgm:pt>
    <dgm:pt modelId="{35361A8B-37ED-4418-AD5B-D437DCA96E7A}" type="pres">
      <dgm:prSet presAssocID="{AC688F65-64BC-49BA-A289-1DA9495A0E9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edding Rings"/>
        </a:ext>
      </dgm:extLst>
    </dgm:pt>
    <dgm:pt modelId="{14FB93AB-EE82-4AE5-B564-E475B3D51273}" type="pres">
      <dgm:prSet presAssocID="{AC688F65-64BC-49BA-A289-1DA9495A0E91}" presName="spaceRect" presStyleCnt="0"/>
      <dgm:spPr/>
    </dgm:pt>
    <dgm:pt modelId="{FFC81F89-E3A8-4882-9106-11C762781DB3}" type="pres">
      <dgm:prSet presAssocID="{AC688F65-64BC-49BA-A289-1DA9495A0E91}" presName="parTx" presStyleLbl="revTx" presStyleIdx="2" presStyleCnt="3">
        <dgm:presLayoutVars>
          <dgm:chMax val="0"/>
          <dgm:chPref val="0"/>
        </dgm:presLayoutVars>
      </dgm:prSet>
      <dgm:spPr/>
    </dgm:pt>
  </dgm:ptLst>
  <dgm:cxnLst>
    <dgm:cxn modelId="{FD31C50E-A1E6-4FA9-86A0-F967EDB0E8EC}" srcId="{0DEB1696-8A31-4878-B35E-EE60019079B1}" destId="{38B2F82E-A028-4406-94B4-5F37D440B4DC}" srcOrd="1" destOrd="0" parTransId="{39AE2D81-2087-4251-8B01-2C4FB9EE148B}" sibTransId="{B5642EF6-38FB-4E69-9472-E7062BF8BE03}"/>
    <dgm:cxn modelId="{A1E57526-16A6-4BD0-979E-B43E281C64BC}" srcId="{0DEB1696-8A31-4878-B35E-EE60019079B1}" destId="{AC688F65-64BC-49BA-A289-1DA9495A0E91}" srcOrd="2" destOrd="0" parTransId="{3A418E5D-0DA8-4F50-9E82-0916C8139BC6}" sibTransId="{05947477-C81F-4847-B033-C66BA4C5C051}"/>
    <dgm:cxn modelId="{3F45B52F-1F6B-49F7-A5F4-EEEBA0F2DA38}" type="presOf" srcId="{0DEB1696-8A31-4878-B35E-EE60019079B1}" destId="{D76EDE2D-CD85-43E7-BBEB-92652988353A}" srcOrd="0" destOrd="0" presId="urn:microsoft.com/office/officeart/2018/2/layout/IconVerticalSolidList"/>
    <dgm:cxn modelId="{6857D940-89F0-4478-9904-9CFACABB33C3}" srcId="{0DEB1696-8A31-4878-B35E-EE60019079B1}" destId="{ED6D5118-7267-4FCC-AB73-21C05BCE4588}" srcOrd="0" destOrd="0" parTransId="{4E2B7EFD-1D72-4D13-9786-00A63A57E67E}" sibTransId="{DCBBEC05-E963-4A6C-A103-03134A6F9966}"/>
    <dgm:cxn modelId="{1A04109A-6AA3-4762-8663-068551BA359F}" type="presOf" srcId="{38B2F82E-A028-4406-94B4-5F37D440B4DC}" destId="{92874762-8FBC-475E-9C9E-ED4AB3EEF54B}" srcOrd="0" destOrd="0" presId="urn:microsoft.com/office/officeart/2018/2/layout/IconVerticalSolidList"/>
    <dgm:cxn modelId="{C50547C6-0FD1-4956-A891-15B6424DBB7D}" type="presOf" srcId="{AC688F65-64BC-49BA-A289-1DA9495A0E91}" destId="{FFC81F89-E3A8-4882-9106-11C762781DB3}" srcOrd="0" destOrd="0" presId="urn:microsoft.com/office/officeart/2018/2/layout/IconVerticalSolidList"/>
    <dgm:cxn modelId="{40E44FE9-4276-4EFD-B287-02D93BAED486}" type="presOf" srcId="{ED6D5118-7267-4FCC-AB73-21C05BCE4588}" destId="{4ED084BD-9914-4345-A5E3-45FB6F50BA1D}" srcOrd="0" destOrd="0" presId="urn:microsoft.com/office/officeart/2018/2/layout/IconVerticalSolidList"/>
    <dgm:cxn modelId="{2013E2F8-4FD8-4E5A-9D16-56EB5AD443DF}" type="presParOf" srcId="{D76EDE2D-CD85-43E7-BBEB-92652988353A}" destId="{16DE4794-FA7F-4DAE-B077-3A3DD829877D}" srcOrd="0" destOrd="0" presId="urn:microsoft.com/office/officeart/2018/2/layout/IconVerticalSolidList"/>
    <dgm:cxn modelId="{575FCBB9-CC12-4EC4-9A1A-BE4F49C1EED6}" type="presParOf" srcId="{16DE4794-FA7F-4DAE-B077-3A3DD829877D}" destId="{3A295B3F-99F8-4538-ABC8-0C6D8DD5FA91}" srcOrd="0" destOrd="0" presId="urn:microsoft.com/office/officeart/2018/2/layout/IconVerticalSolidList"/>
    <dgm:cxn modelId="{72E53255-F797-46D0-9680-E36E13D49E98}" type="presParOf" srcId="{16DE4794-FA7F-4DAE-B077-3A3DD829877D}" destId="{BA521CBD-3891-4A50-938A-A5C832D0960A}" srcOrd="1" destOrd="0" presId="urn:microsoft.com/office/officeart/2018/2/layout/IconVerticalSolidList"/>
    <dgm:cxn modelId="{F54DD75A-43D4-45B6-82FE-E219DFD6A04A}" type="presParOf" srcId="{16DE4794-FA7F-4DAE-B077-3A3DD829877D}" destId="{4CD190E1-EEA6-42A8-B9B5-F2305900B5AE}" srcOrd="2" destOrd="0" presId="urn:microsoft.com/office/officeart/2018/2/layout/IconVerticalSolidList"/>
    <dgm:cxn modelId="{53CB7277-FABA-46C0-980E-F4F02E4F0F67}" type="presParOf" srcId="{16DE4794-FA7F-4DAE-B077-3A3DD829877D}" destId="{4ED084BD-9914-4345-A5E3-45FB6F50BA1D}" srcOrd="3" destOrd="0" presId="urn:microsoft.com/office/officeart/2018/2/layout/IconVerticalSolidList"/>
    <dgm:cxn modelId="{1EA80079-0C78-4928-876A-EFEEFE98FF96}" type="presParOf" srcId="{D76EDE2D-CD85-43E7-BBEB-92652988353A}" destId="{C8462AAF-66DE-4EA2-854A-44FE8CEE5AD3}" srcOrd="1" destOrd="0" presId="urn:microsoft.com/office/officeart/2018/2/layout/IconVerticalSolidList"/>
    <dgm:cxn modelId="{615C14CB-59B2-4598-A421-B8EE6B970921}" type="presParOf" srcId="{D76EDE2D-CD85-43E7-BBEB-92652988353A}" destId="{EDA1E12F-58FC-40FB-9E38-FC9AA3D43928}" srcOrd="2" destOrd="0" presId="urn:microsoft.com/office/officeart/2018/2/layout/IconVerticalSolidList"/>
    <dgm:cxn modelId="{3B290CC5-ABF6-42BB-93DF-2AF603C5D5DA}" type="presParOf" srcId="{EDA1E12F-58FC-40FB-9E38-FC9AA3D43928}" destId="{0B7578D3-971A-4125-B14B-62D00A4F308F}" srcOrd="0" destOrd="0" presId="urn:microsoft.com/office/officeart/2018/2/layout/IconVerticalSolidList"/>
    <dgm:cxn modelId="{BB4C0FAA-A683-41DD-BA6C-AFD5CDAAF312}" type="presParOf" srcId="{EDA1E12F-58FC-40FB-9E38-FC9AA3D43928}" destId="{14384D9B-52C4-4A54-8AFE-001C8D880EA9}" srcOrd="1" destOrd="0" presId="urn:microsoft.com/office/officeart/2018/2/layout/IconVerticalSolidList"/>
    <dgm:cxn modelId="{63984082-58D5-4A9F-A66C-8763AD744320}" type="presParOf" srcId="{EDA1E12F-58FC-40FB-9E38-FC9AA3D43928}" destId="{7B2406B8-6B58-47D0-93F5-922EC88D8D5D}" srcOrd="2" destOrd="0" presId="urn:microsoft.com/office/officeart/2018/2/layout/IconVerticalSolidList"/>
    <dgm:cxn modelId="{553A1F55-9B65-48D4-A389-8990A701781A}" type="presParOf" srcId="{EDA1E12F-58FC-40FB-9E38-FC9AA3D43928}" destId="{92874762-8FBC-475E-9C9E-ED4AB3EEF54B}" srcOrd="3" destOrd="0" presId="urn:microsoft.com/office/officeart/2018/2/layout/IconVerticalSolidList"/>
    <dgm:cxn modelId="{9782B9B5-B5E0-49B1-86A7-F1E73968C3D2}" type="presParOf" srcId="{D76EDE2D-CD85-43E7-BBEB-92652988353A}" destId="{96CB757A-2E3F-4D7D-B280-9F18984B6BAD}" srcOrd="3" destOrd="0" presId="urn:microsoft.com/office/officeart/2018/2/layout/IconVerticalSolidList"/>
    <dgm:cxn modelId="{607541BA-7C99-4B92-A3BA-F1D297650938}" type="presParOf" srcId="{D76EDE2D-CD85-43E7-BBEB-92652988353A}" destId="{1EDC0902-6EE8-4952-93CF-E65A3BE79F0E}" srcOrd="4" destOrd="0" presId="urn:microsoft.com/office/officeart/2018/2/layout/IconVerticalSolidList"/>
    <dgm:cxn modelId="{EF53034F-274D-4B12-A08A-553A4A1628C0}" type="presParOf" srcId="{1EDC0902-6EE8-4952-93CF-E65A3BE79F0E}" destId="{A7E88F3A-042B-4ECC-8CF9-8E6DB157A406}" srcOrd="0" destOrd="0" presId="urn:microsoft.com/office/officeart/2018/2/layout/IconVerticalSolidList"/>
    <dgm:cxn modelId="{078B6331-2B06-4F53-AC5E-3A2E04914D60}" type="presParOf" srcId="{1EDC0902-6EE8-4952-93CF-E65A3BE79F0E}" destId="{35361A8B-37ED-4418-AD5B-D437DCA96E7A}" srcOrd="1" destOrd="0" presId="urn:microsoft.com/office/officeart/2018/2/layout/IconVerticalSolidList"/>
    <dgm:cxn modelId="{63D9D96D-4151-4A6E-BB54-5C724CF92262}" type="presParOf" srcId="{1EDC0902-6EE8-4952-93CF-E65A3BE79F0E}" destId="{14FB93AB-EE82-4AE5-B564-E475B3D51273}" srcOrd="2" destOrd="0" presId="urn:microsoft.com/office/officeart/2018/2/layout/IconVerticalSolidList"/>
    <dgm:cxn modelId="{9E921293-E30C-4644-94AA-6E9732412B8E}" type="presParOf" srcId="{1EDC0902-6EE8-4952-93CF-E65A3BE79F0E}" destId="{FFC81F89-E3A8-4882-9106-11C762781DB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3B5F58-3B7D-C24C-9839-61E96284567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8DF9297E-FCAF-BF47-86A5-7F2068533279}">
      <dgm:prSet/>
      <dgm:spPr/>
      <dgm:t>
        <a:bodyPr/>
        <a:lstStyle/>
        <a:p>
          <a:endParaRPr lang="tr-TR" dirty="0"/>
        </a:p>
        <a:p>
          <a:endParaRPr lang="tr-TR" dirty="0"/>
        </a:p>
        <a:p>
          <a:endParaRPr lang="tr-TR" dirty="0"/>
        </a:p>
        <a:p>
          <a:endParaRPr lang="tr-TR" dirty="0"/>
        </a:p>
        <a:p>
          <a:endParaRPr lang="tr-TR" dirty="0"/>
        </a:p>
        <a:p>
          <a:endParaRPr lang="tr-TR" dirty="0"/>
        </a:p>
        <a:p>
          <a:r>
            <a:rPr lang="tr-TR" dirty="0"/>
            <a:t>Etkili Uygulanması İçin İlkeler</a:t>
          </a:r>
        </a:p>
      </dgm:t>
    </dgm:pt>
    <dgm:pt modelId="{8E25D761-58A3-4743-984B-CB8349DC394C}" type="parTrans" cxnId="{3544CD50-C9B4-AE40-95A1-91FB46631424}">
      <dgm:prSet/>
      <dgm:spPr/>
      <dgm:t>
        <a:bodyPr/>
        <a:lstStyle/>
        <a:p>
          <a:endParaRPr lang="tr-TR"/>
        </a:p>
      </dgm:t>
    </dgm:pt>
    <dgm:pt modelId="{9F9FA8FD-A7B0-2E43-90CE-86A5207D2A01}" type="sibTrans" cxnId="{3544CD50-C9B4-AE40-95A1-91FB46631424}">
      <dgm:prSet/>
      <dgm:spPr/>
      <dgm:t>
        <a:bodyPr/>
        <a:lstStyle/>
        <a:p>
          <a:endParaRPr lang="tr-TR"/>
        </a:p>
      </dgm:t>
    </dgm:pt>
    <dgm:pt modelId="{3C991471-454C-B845-A318-F64C6C64D2DD}">
      <dgm:prSet/>
      <dgm:spPr/>
      <dgm:t>
        <a:bodyPr/>
        <a:lstStyle/>
        <a:p>
          <a:r>
            <a:rPr lang="tr-TR"/>
            <a:t>Belli bir amaca yönelik olmalı, eğitsel değer taşımalı, hedef davranışları kazandıracak nitelikte olmalıdır.</a:t>
          </a:r>
        </a:p>
      </dgm:t>
    </dgm:pt>
    <dgm:pt modelId="{1C5512EA-42B3-0545-BCB9-3351ED1415BE}" type="parTrans" cxnId="{7E20D07F-14CE-1648-9A84-DA4EEED4D8EE}">
      <dgm:prSet/>
      <dgm:spPr/>
      <dgm:t>
        <a:bodyPr/>
        <a:lstStyle/>
        <a:p>
          <a:endParaRPr lang="tr-TR"/>
        </a:p>
      </dgm:t>
    </dgm:pt>
    <dgm:pt modelId="{C7D4492A-5392-404E-8963-A750E7F06002}" type="sibTrans" cxnId="{7E20D07F-14CE-1648-9A84-DA4EEED4D8EE}">
      <dgm:prSet/>
      <dgm:spPr/>
      <dgm:t>
        <a:bodyPr/>
        <a:lstStyle/>
        <a:p>
          <a:endParaRPr lang="tr-TR"/>
        </a:p>
      </dgm:t>
    </dgm:pt>
    <dgm:pt modelId="{25B75A56-ECC9-6D4F-879A-B9B04526B988}">
      <dgm:prSet/>
      <dgm:spPr/>
      <dgm:t>
        <a:bodyPr/>
        <a:lstStyle/>
        <a:p>
          <a:r>
            <a:rPr lang="tr-TR"/>
            <a:t>Eğitsel oyunun kuralları açıkça belirtilmeli, gerekli araç-gereçler temin edilmelidir. </a:t>
          </a:r>
        </a:p>
      </dgm:t>
    </dgm:pt>
    <dgm:pt modelId="{4695F20A-800F-4448-B3D7-38385B57FD14}" type="parTrans" cxnId="{F29FB691-3342-1147-A219-1B20828B2ECD}">
      <dgm:prSet/>
      <dgm:spPr/>
      <dgm:t>
        <a:bodyPr/>
        <a:lstStyle/>
        <a:p>
          <a:endParaRPr lang="tr-TR"/>
        </a:p>
      </dgm:t>
    </dgm:pt>
    <dgm:pt modelId="{E8477D50-E3F1-F94D-A0B2-F9994192024A}" type="sibTrans" cxnId="{F29FB691-3342-1147-A219-1B20828B2ECD}">
      <dgm:prSet/>
      <dgm:spPr/>
      <dgm:t>
        <a:bodyPr/>
        <a:lstStyle/>
        <a:p>
          <a:endParaRPr lang="tr-TR"/>
        </a:p>
      </dgm:t>
    </dgm:pt>
    <dgm:pt modelId="{97B94875-EF63-CE47-A037-B87D23987B51}">
      <dgm:prSet/>
      <dgm:spPr/>
      <dgm:t>
        <a:bodyPr/>
        <a:lstStyle/>
        <a:p>
          <a:r>
            <a:rPr lang="tr-TR"/>
            <a:t>Öğrencilerin güven duyacağı uygun okul ve sınıf iklimi oluşturulmalıdır.</a:t>
          </a:r>
        </a:p>
      </dgm:t>
    </dgm:pt>
    <dgm:pt modelId="{2E87F744-E33F-EE42-B12E-A36C63F70A61}" type="parTrans" cxnId="{1A1B8890-7417-CB46-B769-B73C9544A044}">
      <dgm:prSet/>
      <dgm:spPr/>
      <dgm:t>
        <a:bodyPr/>
        <a:lstStyle/>
        <a:p>
          <a:endParaRPr lang="tr-TR"/>
        </a:p>
      </dgm:t>
    </dgm:pt>
    <dgm:pt modelId="{B2AB0525-A94A-DD47-A880-09816145266C}" type="sibTrans" cxnId="{1A1B8890-7417-CB46-B769-B73C9544A044}">
      <dgm:prSet/>
      <dgm:spPr/>
      <dgm:t>
        <a:bodyPr/>
        <a:lstStyle/>
        <a:p>
          <a:endParaRPr lang="tr-TR"/>
        </a:p>
      </dgm:t>
    </dgm:pt>
    <dgm:pt modelId="{0727A30D-5316-4348-900A-B6039484C1C5}">
      <dgm:prSet/>
      <dgm:spPr/>
      <dgm:t>
        <a:bodyPr/>
        <a:lstStyle/>
        <a:p>
          <a:r>
            <a:rPr lang="tr-TR"/>
            <a:t>Planlama yapılmalı, plana uygun hareket edilmelidir.</a:t>
          </a:r>
        </a:p>
      </dgm:t>
    </dgm:pt>
    <dgm:pt modelId="{28BE6BA9-16F3-2549-97C5-138776199795}" type="parTrans" cxnId="{EBA8F1FC-8A81-F34D-9232-9D84EAE6394C}">
      <dgm:prSet/>
      <dgm:spPr/>
      <dgm:t>
        <a:bodyPr/>
        <a:lstStyle/>
        <a:p>
          <a:endParaRPr lang="tr-TR"/>
        </a:p>
      </dgm:t>
    </dgm:pt>
    <dgm:pt modelId="{7A40DF37-EFE4-764B-9D60-276B91B496D5}" type="sibTrans" cxnId="{EBA8F1FC-8A81-F34D-9232-9D84EAE6394C}">
      <dgm:prSet/>
      <dgm:spPr/>
      <dgm:t>
        <a:bodyPr/>
        <a:lstStyle/>
        <a:p>
          <a:endParaRPr lang="tr-TR"/>
        </a:p>
      </dgm:t>
    </dgm:pt>
    <dgm:pt modelId="{933B0885-2CC1-D643-9904-5CF5E21AFA9C}">
      <dgm:prSet/>
      <dgm:spPr/>
      <dgm:t>
        <a:bodyPr/>
        <a:lstStyle/>
        <a:p>
          <a:r>
            <a:rPr lang="tr-TR"/>
            <a:t>Süreç öğrencilerin farklı alanlarda gelişimine olanak verecek şekilde sürdürülmelidir.</a:t>
          </a:r>
        </a:p>
      </dgm:t>
    </dgm:pt>
    <dgm:pt modelId="{1ED9B40A-08B8-3947-88A0-A519348CA408}" type="parTrans" cxnId="{6A98FBDF-731B-C74B-A7E8-ED1B57A7C8D3}">
      <dgm:prSet/>
      <dgm:spPr/>
      <dgm:t>
        <a:bodyPr/>
        <a:lstStyle/>
        <a:p>
          <a:endParaRPr lang="tr-TR"/>
        </a:p>
      </dgm:t>
    </dgm:pt>
    <dgm:pt modelId="{B46E7471-E8E4-134C-A75E-820CDAB639CF}" type="sibTrans" cxnId="{6A98FBDF-731B-C74B-A7E8-ED1B57A7C8D3}">
      <dgm:prSet/>
      <dgm:spPr/>
      <dgm:t>
        <a:bodyPr/>
        <a:lstStyle/>
        <a:p>
          <a:endParaRPr lang="tr-TR"/>
        </a:p>
      </dgm:t>
    </dgm:pt>
    <dgm:pt modelId="{D10DAC8B-77D2-A441-B500-FD190838F356}" type="pres">
      <dgm:prSet presAssocID="{AB3B5F58-3B7D-C24C-9839-61E96284567F}" presName="vert0" presStyleCnt="0">
        <dgm:presLayoutVars>
          <dgm:dir/>
          <dgm:animOne val="branch"/>
          <dgm:animLvl val="lvl"/>
        </dgm:presLayoutVars>
      </dgm:prSet>
      <dgm:spPr/>
    </dgm:pt>
    <dgm:pt modelId="{4739E72F-4AAE-0D44-9C0B-2B5CE1D333C6}" type="pres">
      <dgm:prSet presAssocID="{8DF9297E-FCAF-BF47-86A5-7F2068533279}" presName="thickLine" presStyleLbl="alignNode1" presStyleIdx="0" presStyleCnt="1"/>
      <dgm:spPr/>
    </dgm:pt>
    <dgm:pt modelId="{9B2C5531-C3F9-6F45-9016-D425894BD457}" type="pres">
      <dgm:prSet presAssocID="{8DF9297E-FCAF-BF47-86A5-7F2068533279}" presName="horz1" presStyleCnt="0"/>
      <dgm:spPr/>
    </dgm:pt>
    <dgm:pt modelId="{74B11722-7F5A-1147-9809-10551C8789F0}" type="pres">
      <dgm:prSet presAssocID="{8DF9297E-FCAF-BF47-86A5-7F2068533279}" presName="tx1" presStyleLbl="revTx" presStyleIdx="0" presStyleCnt="6" custScaleX="164263"/>
      <dgm:spPr/>
    </dgm:pt>
    <dgm:pt modelId="{6E09C66E-8C0C-5246-BCA2-F64B1DB98E3F}" type="pres">
      <dgm:prSet presAssocID="{8DF9297E-FCAF-BF47-86A5-7F2068533279}" presName="vert1" presStyleCnt="0"/>
      <dgm:spPr/>
    </dgm:pt>
    <dgm:pt modelId="{3D257C3E-5BCC-9C4A-A64B-480F6C6EAC48}" type="pres">
      <dgm:prSet presAssocID="{3C991471-454C-B845-A318-F64C6C64D2DD}" presName="vertSpace2a" presStyleCnt="0"/>
      <dgm:spPr/>
    </dgm:pt>
    <dgm:pt modelId="{7A353D92-9C14-A046-A21B-3886404798F3}" type="pres">
      <dgm:prSet presAssocID="{3C991471-454C-B845-A318-F64C6C64D2DD}" presName="horz2" presStyleCnt="0"/>
      <dgm:spPr/>
    </dgm:pt>
    <dgm:pt modelId="{EDCCE9D0-E2B1-924D-A957-CD53DB89DFD5}" type="pres">
      <dgm:prSet presAssocID="{3C991471-454C-B845-A318-F64C6C64D2DD}" presName="horzSpace2" presStyleCnt="0"/>
      <dgm:spPr/>
    </dgm:pt>
    <dgm:pt modelId="{D43FA8EA-7D22-D14D-9F43-6FA1FDB1ABEC}" type="pres">
      <dgm:prSet presAssocID="{3C991471-454C-B845-A318-F64C6C64D2DD}" presName="tx2" presStyleLbl="revTx" presStyleIdx="1" presStyleCnt="6"/>
      <dgm:spPr/>
    </dgm:pt>
    <dgm:pt modelId="{36AFF2D0-8B50-F04D-833D-D1938606BAA9}" type="pres">
      <dgm:prSet presAssocID="{3C991471-454C-B845-A318-F64C6C64D2DD}" presName="vert2" presStyleCnt="0"/>
      <dgm:spPr/>
    </dgm:pt>
    <dgm:pt modelId="{D7481BB9-B523-B34D-890A-3D42F22AD089}" type="pres">
      <dgm:prSet presAssocID="{3C991471-454C-B845-A318-F64C6C64D2DD}" presName="thinLine2b" presStyleLbl="callout" presStyleIdx="0" presStyleCnt="5"/>
      <dgm:spPr/>
    </dgm:pt>
    <dgm:pt modelId="{5E2E9AF2-2980-FC4B-A646-2D7A39843794}" type="pres">
      <dgm:prSet presAssocID="{3C991471-454C-B845-A318-F64C6C64D2DD}" presName="vertSpace2b" presStyleCnt="0"/>
      <dgm:spPr/>
    </dgm:pt>
    <dgm:pt modelId="{793EF59A-C076-544E-84F9-4D192DCCB7DE}" type="pres">
      <dgm:prSet presAssocID="{25B75A56-ECC9-6D4F-879A-B9B04526B988}" presName="horz2" presStyleCnt="0"/>
      <dgm:spPr/>
    </dgm:pt>
    <dgm:pt modelId="{FB624AFB-2380-9D44-839C-484488D6A2E1}" type="pres">
      <dgm:prSet presAssocID="{25B75A56-ECC9-6D4F-879A-B9B04526B988}" presName="horzSpace2" presStyleCnt="0"/>
      <dgm:spPr/>
    </dgm:pt>
    <dgm:pt modelId="{5C745619-CA08-D247-9ECC-1D2077058D49}" type="pres">
      <dgm:prSet presAssocID="{25B75A56-ECC9-6D4F-879A-B9B04526B988}" presName="tx2" presStyleLbl="revTx" presStyleIdx="2" presStyleCnt="6"/>
      <dgm:spPr/>
    </dgm:pt>
    <dgm:pt modelId="{E867902E-B603-7A4C-ADFF-39DD74A129E3}" type="pres">
      <dgm:prSet presAssocID="{25B75A56-ECC9-6D4F-879A-B9B04526B988}" presName="vert2" presStyleCnt="0"/>
      <dgm:spPr/>
    </dgm:pt>
    <dgm:pt modelId="{17D00571-6132-604D-98BF-7F4B2BC08F54}" type="pres">
      <dgm:prSet presAssocID="{25B75A56-ECC9-6D4F-879A-B9B04526B988}" presName="thinLine2b" presStyleLbl="callout" presStyleIdx="1" presStyleCnt="5"/>
      <dgm:spPr/>
    </dgm:pt>
    <dgm:pt modelId="{2D12417D-0EC7-8748-9858-41C7D1376FE0}" type="pres">
      <dgm:prSet presAssocID="{25B75A56-ECC9-6D4F-879A-B9B04526B988}" presName="vertSpace2b" presStyleCnt="0"/>
      <dgm:spPr/>
    </dgm:pt>
    <dgm:pt modelId="{F268E7B5-B37A-0444-A87D-22B21D695874}" type="pres">
      <dgm:prSet presAssocID="{97B94875-EF63-CE47-A037-B87D23987B51}" presName="horz2" presStyleCnt="0"/>
      <dgm:spPr/>
    </dgm:pt>
    <dgm:pt modelId="{4919FC21-2F54-1B44-B379-BA7AE1775B6C}" type="pres">
      <dgm:prSet presAssocID="{97B94875-EF63-CE47-A037-B87D23987B51}" presName="horzSpace2" presStyleCnt="0"/>
      <dgm:spPr/>
    </dgm:pt>
    <dgm:pt modelId="{79A55951-B50D-084A-8293-D688D5F9C479}" type="pres">
      <dgm:prSet presAssocID="{97B94875-EF63-CE47-A037-B87D23987B51}" presName="tx2" presStyleLbl="revTx" presStyleIdx="3" presStyleCnt="6"/>
      <dgm:spPr/>
    </dgm:pt>
    <dgm:pt modelId="{C6FB3CF0-44FC-EB43-BB16-6AF05F88F9F6}" type="pres">
      <dgm:prSet presAssocID="{97B94875-EF63-CE47-A037-B87D23987B51}" presName="vert2" presStyleCnt="0"/>
      <dgm:spPr/>
    </dgm:pt>
    <dgm:pt modelId="{2BCFD2F4-4947-9940-BBCC-9113E52985A9}" type="pres">
      <dgm:prSet presAssocID="{97B94875-EF63-CE47-A037-B87D23987B51}" presName="thinLine2b" presStyleLbl="callout" presStyleIdx="2" presStyleCnt="5"/>
      <dgm:spPr/>
    </dgm:pt>
    <dgm:pt modelId="{B9457818-8E21-6B4A-9022-2E8F03011E69}" type="pres">
      <dgm:prSet presAssocID="{97B94875-EF63-CE47-A037-B87D23987B51}" presName="vertSpace2b" presStyleCnt="0"/>
      <dgm:spPr/>
    </dgm:pt>
    <dgm:pt modelId="{92521E3D-DF1F-A249-A891-D429245279BA}" type="pres">
      <dgm:prSet presAssocID="{0727A30D-5316-4348-900A-B6039484C1C5}" presName="horz2" presStyleCnt="0"/>
      <dgm:spPr/>
    </dgm:pt>
    <dgm:pt modelId="{5D8B3585-8103-3A45-8E97-B61EF18D3B6A}" type="pres">
      <dgm:prSet presAssocID="{0727A30D-5316-4348-900A-B6039484C1C5}" presName="horzSpace2" presStyleCnt="0"/>
      <dgm:spPr/>
    </dgm:pt>
    <dgm:pt modelId="{C7B5A086-F34B-D64D-9E41-9029931F03F6}" type="pres">
      <dgm:prSet presAssocID="{0727A30D-5316-4348-900A-B6039484C1C5}" presName="tx2" presStyleLbl="revTx" presStyleIdx="4" presStyleCnt="6"/>
      <dgm:spPr/>
    </dgm:pt>
    <dgm:pt modelId="{C2B77715-CD93-9849-9A2C-6B58DAEE41D7}" type="pres">
      <dgm:prSet presAssocID="{0727A30D-5316-4348-900A-B6039484C1C5}" presName="vert2" presStyleCnt="0"/>
      <dgm:spPr/>
    </dgm:pt>
    <dgm:pt modelId="{86161273-EB13-C141-8D13-2581D7CCEEBA}" type="pres">
      <dgm:prSet presAssocID="{0727A30D-5316-4348-900A-B6039484C1C5}" presName="thinLine2b" presStyleLbl="callout" presStyleIdx="3" presStyleCnt="5"/>
      <dgm:spPr/>
    </dgm:pt>
    <dgm:pt modelId="{07F407AC-CAF8-D647-AD37-B8871FB0F7E4}" type="pres">
      <dgm:prSet presAssocID="{0727A30D-5316-4348-900A-B6039484C1C5}" presName="vertSpace2b" presStyleCnt="0"/>
      <dgm:spPr/>
    </dgm:pt>
    <dgm:pt modelId="{4F7691E2-F3C7-F74E-93CB-8534A262D96C}" type="pres">
      <dgm:prSet presAssocID="{933B0885-2CC1-D643-9904-5CF5E21AFA9C}" presName="horz2" presStyleCnt="0"/>
      <dgm:spPr/>
    </dgm:pt>
    <dgm:pt modelId="{E34FB684-75A6-5E48-9FF0-517A9959AB1B}" type="pres">
      <dgm:prSet presAssocID="{933B0885-2CC1-D643-9904-5CF5E21AFA9C}" presName="horzSpace2" presStyleCnt="0"/>
      <dgm:spPr/>
    </dgm:pt>
    <dgm:pt modelId="{E82FA5F7-F4A9-DA4A-9E11-B089B12BAE43}" type="pres">
      <dgm:prSet presAssocID="{933B0885-2CC1-D643-9904-5CF5E21AFA9C}" presName="tx2" presStyleLbl="revTx" presStyleIdx="5" presStyleCnt="6"/>
      <dgm:spPr/>
    </dgm:pt>
    <dgm:pt modelId="{1AE93844-DFBC-F149-AAD4-E6CDD299F7B4}" type="pres">
      <dgm:prSet presAssocID="{933B0885-2CC1-D643-9904-5CF5E21AFA9C}" presName="vert2" presStyleCnt="0"/>
      <dgm:spPr/>
    </dgm:pt>
    <dgm:pt modelId="{207D6A84-9843-F24F-A422-FD0B1CD0659F}" type="pres">
      <dgm:prSet presAssocID="{933B0885-2CC1-D643-9904-5CF5E21AFA9C}" presName="thinLine2b" presStyleLbl="callout" presStyleIdx="4" presStyleCnt="5"/>
      <dgm:spPr/>
    </dgm:pt>
    <dgm:pt modelId="{0DADD8C6-615F-F94C-93D0-EEAD69F0D177}" type="pres">
      <dgm:prSet presAssocID="{933B0885-2CC1-D643-9904-5CF5E21AFA9C}" presName="vertSpace2b" presStyleCnt="0"/>
      <dgm:spPr/>
    </dgm:pt>
  </dgm:ptLst>
  <dgm:cxnLst>
    <dgm:cxn modelId="{B3AB0104-FB5A-6F46-ADB2-92BA8C6F4DAD}" type="presOf" srcId="{97B94875-EF63-CE47-A037-B87D23987B51}" destId="{79A55951-B50D-084A-8293-D688D5F9C479}" srcOrd="0" destOrd="0" presId="urn:microsoft.com/office/officeart/2008/layout/LinedList"/>
    <dgm:cxn modelId="{6885B71D-4C20-0944-B245-47ECB32DABA2}" type="presOf" srcId="{933B0885-2CC1-D643-9904-5CF5E21AFA9C}" destId="{E82FA5F7-F4A9-DA4A-9E11-B089B12BAE43}" srcOrd="0" destOrd="0" presId="urn:microsoft.com/office/officeart/2008/layout/LinedList"/>
    <dgm:cxn modelId="{46FE0D32-BE6E-E54D-8D2E-D7CA59201BB0}" type="presOf" srcId="{8DF9297E-FCAF-BF47-86A5-7F2068533279}" destId="{74B11722-7F5A-1147-9809-10551C8789F0}" srcOrd="0" destOrd="0" presId="urn:microsoft.com/office/officeart/2008/layout/LinedList"/>
    <dgm:cxn modelId="{3544CD50-C9B4-AE40-95A1-91FB46631424}" srcId="{AB3B5F58-3B7D-C24C-9839-61E96284567F}" destId="{8DF9297E-FCAF-BF47-86A5-7F2068533279}" srcOrd="0" destOrd="0" parTransId="{8E25D761-58A3-4743-984B-CB8349DC394C}" sibTransId="{9F9FA8FD-A7B0-2E43-90CE-86A5207D2A01}"/>
    <dgm:cxn modelId="{D05C7752-9342-4545-8973-81E0AB7BE686}" type="presOf" srcId="{0727A30D-5316-4348-900A-B6039484C1C5}" destId="{C7B5A086-F34B-D64D-9E41-9029931F03F6}" srcOrd="0" destOrd="0" presId="urn:microsoft.com/office/officeart/2008/layout/LinedList"/>
    <dgm:cxn modelId="{7E20D07F-14CE-1648-9A84-DA4EEED4D8EE}" srcId="{8DF9297E-FCAF-BF47-86A5-7F2068533279}" destId="{3C991471-454C-B845-A318-F64C6C64D2DD}" srcOrd="0" destOrd="0" parTransId="{1C5512EA-42B3-0545-BCB9-3351ED1415BE}" sibTransId="{C7D4492A-5392-404E-8963-A750E7F06002}"/>
    <dgm:cxn modelId="{409F4181-9747-3747-91F7-739F350D00B2}" type="presOf" srcId="{3C991471-454C-B845-A318-F64C6C64D2DD}" destId="{D43FA8EA-7D22-D14D-9F43-6FA1FDB1ABEC}" srcOrd="0" destOrd="0" presId="urn:microsoft.com/office/officeart/2008/layout/LinedList"/>
    <dgm:cxn modelId="{1A1B8890-7417-CB46-B769-B73C9544A044}" srcId="{8DF9297E-FCAF-BF47-86A5-7F2068533279}" destId="{97B94875-EF63-CE47-A037-B87D23987B51}" srcOrd="2" destOrd="0" parTransId="{2E87F744-E33F-EE42-B12E-A36C63F70A61}" sibTransId="{B2AB0525-A94A-DD47-A880-09816145266C}"/>
    <dgm:cxn modelId="{F29FB691-3342-1147-A219-1B20828B2ECD}" srcId="{8DF9297E-FCAF-BF47-86A5-7F2068533279}" destId="{25B75A56-ECC9-6D4F-879A-B9B04526B988}" srcOrd="1" destOrd="0" parTransId="{4695F20A-800F-4448-B3D7-38385B57FD14}" sibTransId="{E8477D50-E3F1-F94D-A0B2-F9994192024A}"/>
    <dgm:cxn modelId="{19119BCC-FC54-5D4B-9978-30B9A0B0F372}" type="presOf" srcId="{25B75A56-ECC9-6D4F-879A-B9B04526B988}" destId="{5C745619-CA08-D247-9ECC-1D2077058D49}" srcOrd="0" destOrd="0" presId="urn:microsoft.com/office/officeart/2008/layout/LinedList"/>
    <dgm:cxn modelId="{CF53F3D9-1B02-AF45-AA5E-FEBEB6E83C36}" type="presOf" srcId="{AB3B5F58-3B7D-C24C-9839-61E96284567F}" destId="{D10DAC8B-77D2-A441-B500-FD190838F356}" srcOrd="0" destOrd="0" presId="urn:microsoft.com/office/officeart/2008/layout/LinedList"/>
    <dgm:cxn modelId="{6A98FBDF-731B-C74B-A7E8-ED1B57A7C8D3}" srcId="{8DF9297E-FCAF-BF47-86A5-7F2068533279}" destId="{933B0885-2CC1-D643-9904-5CF5E21AFA9C}" srcOrd="4" destOrd="0" parTransId="{1ED9B40A-08B8-3947-88A0-A519348CA408}" sibTransId="{B46E7471-E8E4-134C-A75E-820CDAB639CF}"/>
    <dgm:cxn modelId="{EBA8F1FC-8A81-F34D-9232-9D84EAE6394C}" srcId="{8DF9297E-FCAF-BF47-86A5-7F2068533279}" destId="{0727A30D-5316-4348-900A-B6039484C1C5}" srcOrd="3" destOrd="0" parTransId="{28BE6BA9-16F3-2549-97C5-138776199795}" sibTransId="{7A40DF37-EFE4-764B-9D60-276B91B496D5}"/>
    <dgm:cxn modelId="{ABC6C7A7-6C2F-974B-92F4-2E0B55400EF4}" type="presParOf" srcId="{D10DAC8B-77D2-A441-B500-FD190838F356}" destId="{4739E72F-4AAE-0D44-9C0B-2B5CE1D333C6}" srcOrd="0" destOrd="0" presId="urn:microsoft.com/office/officeart/2008/layout/LinedList"/>
    <dgm:cxn modelId="{F4873A47-6A9E-6D47-AE08-8D138CBA4B64}" type="presParOf" srcId="{D10DAC8B-77D2-A441-B500-FD190838F356}" destId="{9B2C5531-C3F9-6F45-9016-D425894BD457}" srcOrd="1" destOrd="0" presId="urn:microsoft.com/office/officeart/2008/layout/LinedList"/>
    <dgm:cxn modelId="{CE48D09F-C843-0449-9CB0-4A340F631FC7}" type="presParOf" srcId="{9B2C5531-C3F9-6F45-9016-D425894BD457}" destId="{74B11722-7F5A-1147-9809-10551C8789F0}" srcOrd="0" destOrd="0" presId="urn:microsoft.com/office/officeart/2008/layout/LinedList"/>
    <dgm:cxn modelId="{2232296D-A735-F648-B4A7-61E9EDFFB022}" type="presParOf" srcId="{9B2C5531-C3F9-6F45-9016-D425894BD457}" destId="{6E09C66E-8C0C-5246-BCA2-F64B1DB98E3F}" srcOrd="1" destOrd="0" presId="urn:microsoft.com/office/officeart/2008/layout/LinedList"/>
    <dgm:cxn modelId="{F551E4F3-6AE3-A34C-B217-DB8CE0EEC4EF}" type="presParOf" srcId="{6E09C66E-8C0C-5246-BCA2-F64B1DB98E3F}" destId="{3D257C3E-5BCC-9C4A-A64B-480F6C6EAC48}" srcOrd="0" destOrd="0" presId="urn:microsoft.com/office/officeart/2008/layout/LinedList"/>
    <dgm:cxn modelId="{EAAF771F-73F7-F549-9CFE-ECCCC9BE5B4C}" type="presParOf" srcId="{6E09C66E-8C0C-5246-BCA2-F64B1DB98E3F}" destId="{7A353D92-9C14-A046-A21B-3886404798F3}" srcOrd="1" destOrd="0" presId="urn:microsoft.com/office/officeart/2008/layout/LinedList"/>
    <dgm:cxn modelId="{39D56D0D-F185-6C4E-B652-E883389015BD}" type="presParOf" srcId="{7A353D92-9C14-A046-A21B-3886404798F3}" destId="{EDCCE9D0-E2B1-924D-A957-CD53DB89DFD5}" srcOrd="0" destOrd="0" presId="urn:microsoft.com/office/officeart/2008/layout/LinedList"/>
    <dgm:cxn modelId="{D3073930-E1D6-2E44-BAC6-E71835594B12}" type="presParOf" srcId="{7A353D92-9C14-A046-A21B-3886404798F3}" destId="{D43FA8EA-7D22-D14D-9F43-6FA1FDB1ABEC}" srcOrd="1" destOrd="0" presId="urn:microsoft.com/office/officeart/2008/layout/LinedList"/>
    <dgm:cxn modelId="{6E335F47-BB55-C644-A233-234F0DC9367C}" type="presParOf" srcId="{7A353D92-9C14-A046-A21B-3886404798F3}" destId="{36AFF2D0-8B50-F04D-833D-D1938606BAA9}" srcOrd="2" destOrd="0" presId="urn:microsoft.com/office/officeart/2008/layout/LinedList"/>
    <dgm:cxn modelId="{D5FD7B82-C9BE-F348-861C-35B9497E5BFD}" type="presParOf" srcId="{6E09C66E-8C0C-5246-BCA2-F64B1DB98E3F}" destId="{D7481BB9-B523-B34D-890A-3D42F22AD089}" srcOrd="2" destOrd="0" presId="urn:microsoft.com/office/officeart/2008/layout/LinedList"/>
    <dgm:cxn modelId="{3BB9AFC6-F8C0-ED4B-9B38-FF8E46E89DD8}" type="presParOf" srcId="{6E09C66E-8C0C-5246-BCA2-F64B1DB98E3F}" destId="{5E2E9AF2-2980-FC4B-A646-2D7A39843794}" srcOrd="3" destOrd="0" presId="urn:microsoft.com/office/officeart/2008/layout/LinedList"/>
    <dgm:cxn modelId="{A77D70AB-F125-F04B-BC50-02CFDD69D77E}" type="presParOf" srcId="{6E09C66E-8C0C-5246-BCA2-F64B1DB98E3F}" destId="{793EF59A-C076-544E-84F9-4D192DCCB7DE}" srcOrd="4" destOrd="0" presId="urn:microsoft.com/office/officeart/2008/layout/LinedList"/>
    <dgm:cxn modelId="{8A04DA74-BF61-374E-8CC5-AC1841D2A89A}" type="presParOf" srcId="{793EF59A-C076-544E-84F9-4D192DCCB7DE}" destId="{FB624AFB-2380-9D44-839C-484488D6A2E1}" srcOrd="0" destOrd="0" presId="urn:microsoft.com/office/officeart/2008/layout/LinedList"/>
    <dgm:cxn modelId="{950C6CD9-C603-CD4D-A74A-4FA305BF33D0}" type="presParOf" srcId="{793EF59A-C076-544E-84F9-4D192DCCB7DE}" destId="{5C745619-CA08-D247-9ECC-1D2077058D49}" srcOrd="1" destOrd="0" presId="urn:microsoft.com/office/officeart/2008/layout/LinedList"/>
    <dgm:cxn modelId="{F91A21FC-E4D6-7545-A502-1F0EBC04CDC4}" type="presParOf" srcId="{793EF59A-C076-544E-84F9-4D192DCCB7DE}" destId="{E867902E-B603-7A4C-ADFF-39DD74A129E3}" srcOrd="2" destOrd="0" presId="urn:microsoft.com/office/officeart/2008/layout/LinedList"/>
    <dgm:cxn modelId="{4BC20BC5-716C-F547-B7D8-7553D46BE55A}" type="presParOf" srcId="{6E09C66E-8C0C-5246-BCA2-F64B1DB98E3F}" destId="{17D00571-6132-604D-98BF-7F4B2BC08F54}" srcOrd="5" destOrd="0" presId="urn:microsoft.com/office/officeart/2008/layout/LinedList"/>
    <dgm:cxn modelId="{85665673-9250-7848-9555-E9E8006745CC}" type="presParOf" srcId="{6E09C66E-8C0C-5246-BCA2-F64B1DB98E3F}" destId="{2D12417D-0EC7-8748-9858-41C7D1376FE0}" srcOrd="6" destOrd="0" presId="urn:microsoft.com/office/officeart/2008/layout/LinedList"/>
    <dgm:cxn modelId="{434EFFE7-7B36-7846-97F3-2628B9079DCC}" type="presParOf" srcId="{6E09C66E-8C0C-5246-BCA2-F64B1DB98E3F}" destId="{F268E7B5-B37A-0444-A87D-22B21D695874}" srcOrd="7" destOrd="0" presId="urn:microsoft.com/office/officeart/2008/layout/LinedList"/>
    <dgm:cxn modelId="{73DB416E-70AA-214A-9B35-FC0DE1E0EDE9}" type="presParOf" srcId="{F268E7B5-B37A-0444-A87D-22B21D695874}" destId="{4919FC21-2F54-1B44-B379-BA7AE1775B6C}" srcOrd="0" destOrd="0" presId="urn:microsoft.com/office/officeart/2008/layout/LinedList"/>
    <dgm:cxn modelId="{C1D6E7D6-7795-0744-A85D-BD86E9283E40}" type="presParOf" srcId="{F268E7B5-B37A-0444-A87D-22B21D695874}" destId="{79A55951-B50D-084A-8293-D688D5F9C479}" srcOrd="1" destOrd="0" presId="urn:microsoft.com/office/officeart/2008/layout/LinedList"/>
    <dgm:cxn modelId="{96B06590-89D3-DE4C-866D-7F56D424DCF0}" type="presParOf" srcId="{F268E7B5-B37A-0444-A87D-22B21D695874}" destId="{C6FB3CF0-44FC-EB43-BB16-6AF05F88F9F6}" srcOrd="2" destOrd="0" presId="urn:microsoft.com/office/officeart/2008/layout/LinedList"/>
    <dgm:cxn modelId="{FE168F96-C124-614A-A363-D14FD3E0F998}" type="presParOf" srcId="{6E09C66E-8C0C-5246-BCA2-F64B1DB98E3F}" destId="{2BCFD2F4-4947-9940-BBCC-9113E52985A9}" srcOrd="8" destOrd="0" presId="urn:microsoft.com/office/officeart/2008/layout/LinedList"/>
    <dgm:cxn modelId="{39D2B20E-6AAA-D040-9977-C3E585727746}" type="presParOf" srcId="{6E09C66E-8C0C-5246-BCA2-F64B1DB98E3F}" destId="{B9457818-8E21-6B4A-9022-2E8F03011E69}" srcOrd="9" destOrd="0" presId="urn:microsoft.com/office/officeart/2008/layout/LinedList"/>
    <dgm:cxn modelId="{E84D6258-1B33-F344-A6AF-2C7CB3E3386C}" type="presParOf" srcId="{6E09C66E-8C0C-5246-BCA2-F64B1DB98E3F}" destId="{92521E3D-DF1F-A249-A891-D429245279BA}" srcOrd="10" destOrd="0" presId="urn:microsoft.com/office/officeart/2008/layout/LinedList"/>
    <dgm:cxn modelId="{5DEBFA94-19C3-7548-BB77-279498919941}" type="presParOf" srcId="{92521E3D-DF1F-A249-A891-D429245279BA}" destId="{5D8B3585-8103-3A45-8E97-B61EF18D3B6A}" srcOrd="0" destOrd="0" presId="urn:microsoft.com/office/officeart/2008/layout/LinedList"/>
    <dgm:cxn modelId="{35E2815B-E3A8-7845-8417-FE75F2E0AAAC}" type="presParOf" srcId="{92521E3D-DF1F-A249-A891-D429245279BA}" destId="{C7B5A086-F34B-D64D-9E41-9029931F03F6}" srcOrd="1" destOrd="0" presId="urn:microsoft.com/office/officeart/2008/layout/LinedList"/>
    <dgm:cxn modelId="{977A8A50-9127-834C-8576-5D6F1FF86C5E}" type="presParOf" srcId="{92521E3D-DF1F-A249-A891-D429245279BA}" destId="{C2B77715-CD93-9849-9A2C-6B58DAEE41D7}" srcOrd="2" destOrd="0" presId="urn:microsoft.com/office/officeart/2008/layout/LinedList"/>
    <dgm:cxn modelId="{8AC9073F-3D0D-CE44-8F47-05731B965CA9}" type="presParOf" srcId="{6E09C66E-8C0C-5246-BCA2-F64B1DB98E3F}" destId="{86161273-EB13-C141-8D13-2581D7CCEEBA}" srcOrd="11" destOrd="0" presId="urn:microsoft.com/office/officeart/2008/layout/LinedList"/>
    <dgm:cxn modelId="{DCD7369E-F210-5A42-B72E-B02E4A9DA785}" type="presParOf" srcId="{6E09C66E-8C0C-5246-BCA2-F64B1DB98E3F}" destId="{07F407AC-CAF8-D647-AD37-B8871FB0F7E4}" srcOrd="12" destOrd="0" presId="urn:microsoft.com/office/officeart/2008/layout/LinedList"/>
    <dgm:cxn modelId="{90565623-9C7F-FD4A-AAE5-2B7A8BA10A2E}" type="presParOf" srcId="{6E09C66E-8C0C-5246-BCA2-F64B1DB98E3F}" destId="{4F7691E2-F3C7-F74E-93CB-8534A262D96C}" srcOrd="13" destOrd="0" presId="urn:microsoft.com/office/officeart/2008/layout/LinedList"/>
    <dgm:cxn modelId="{4F019E6B-5F51-6340-A099-AD081AB2AB11}" type="presParOf" srcId="{4F7691E2-F3C7-F74E-93CB-8534A262D96C}" destId="{E34FB684-75A6-5E48-9FF0-517A9959AB1B}" srcOrd="0" destOrd="0" presId="urn:microsoft.com/office/officeart/2008/layout/LinedList"/>
    <dgm:cxn modelId="{437705C1-8608-A147-BDB1-0A90DCDF1F92}" type="presParOf" srcId="{4F7691E2-F3C7-F74E-93CB-8534A262D96C}" destId="{E82FA5F7-F4A9-DA4A-9E11-B089B12BAE43}" srcOrd="1" destOrd="0" presId="urn:microsoft.com/office/officeart/2008/layout/LinedList"/>
    <dgm:cxn modelId="{E5135B51-4DE1-D74A-80B0-FDEC6377FF1C}" type="presParOf" srcId="{4F7691E2-F3C7-F74E-93CB-8534A262D96C}" destId="{1AE93844-DFBC-F149-AAD4-E6CDD299F7B4}" srcOrd="2" destOrd="0" presId="urn:microsoft.com/office/officeart/2008/layout/LinedList"/>
    <dgm:cxn modelId="{982F3831-95CC-9749-8902-1DFBEA920B46}" type="presParOf" srcId="{6E09C66E-8C0C-5246-BCA2-F64B1DB98E3F}" destId="{207D6A84-9843-F24F-A422-FD0B1CD0659F}" srcOrd="14" destOrd="0" presId="urn:microsoft.com/office/officeart/2008/layout/LinedList"/>
    <dgm:cxn modelId="{502B71DA-0F8C-0341-BC66-9C5B2F2DF19E}" type="presParOf" srcId="{6E09C66E-8C0C-5246-BCA2-F64B1DB98E3F}" destId="{0DADD8C6-615F-F94C-93D0-EEAD69F0D177}"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4A170E-AB52-6A45-88AA-B5F24C33345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766658FF-7568-F44A-A936-55A89B159D87}">
      <dgm:prSet/>
      <dgm:spPr/>
      <dgm:t>
        <a:bodyPr/>
        <a:lstStyle/>
        <a:p>
          <a:r>
            <a:rPr lang="tr-TR"/>
            <a:t>Yararları</a:t>
          </a:r>
        </a:p>
      </dgm:t>
    </dgm:pt>
    <dgm:pt modelId="{EFEB3CA9-5E84-DD41-9439-BD1D2FD8E9A9}" type="parTrans" cxnId="{66402641-C07F-E84A-A38B-490D6A2575C2}">
      <dgm:prSet/>
      <dgm:spPr/>
      <dgm:t>
        <a:bodyPr/>
        <a:lstStyle/>
        <a:p>
          <a:endParaRPr lang="tr-TR"/>
        </a:p>
      </dgm:t>
    </dgm:pt>
    <dgm:pt modelId="{67E8A8D0-1887-0346-A7E8-C7652E8D02B7}" type="sibTrans" cxnId="{66402641-C07F-E84A-A38B-490D6A2575C2}">
      <dgm:prSet/>
      <dgm:spPr/>
      <dgm:t>
        <a:bodyPr/>
        <a:lstStyle/>
        <a:p>
          <a:endParaRPr lang="tr-TR"/>
        </a:p>
      </dgm:t>
    </dgm:pt>
    <dgm:pt modelId="{21F506C6-0E5B-D343-9341-AEA5040285B0}">
      <dgm:prSet/>
      <dgm:spPr/>
      <dgm:t>
        <a:bodyPr/>
        <a:lstStyle/>
        <a:p>
          <a:r>
            <a:rPr lang="tr-TR"/>
            <a:t>Öğrenilecek konuya duyulan ilgiyi artırır.</a:t>
          </a:r>
        </a:p>
      </dgm:t>
    </dgm:pt>
    <dgm:pt modelId="{C9B12E7E-7901-7D42-9013-B9A7A8963F28}" type="parTrans" cxnId="{B3BDFDB8-CF57-6445-95B0-137772D357E3}">
      <dgm:prSet/>
      <dgm:spPr/>
      <dgm:t>
        <a:bodyPr/>
        <a:lstStyle/>
        <a:p>
          <a:endParaRPr lang="tr-TR"/>
        </a:p>
      </dgm:t>
    </dgm:pt>
    <dgm:pt modelId="{3B93F8DE-1C80-E442-8CE7-FE70972104A2}" type="sibTrans" cxnId="{B3BDFDB8-CF57-6445-95B0-137772D357E3}">
      <dgm:prSet/>
      <dgm:spPr/>
      <dgm:t>
        <a:bodyPr/>
        <a:lstStyle/>
        <a:p>
          <a:endParaRPr lang="tr-TR"/>
        </a:p>
      </dgm:t>
    </dgm:pt>
    <dgm:pt modelId="{902F956D-09C7-E34E-AE90-DCB2EF0B4421}">
      <dgm:prSet/>
      <dgm:spPr/>
      <dgm:t>
        <a:bodyPr/>
        <a:lstStyle/>
        <a:p>
          <a:r>
            <a:rPr lang="tr-TR"/>
            <a:t>Öğrenmeleri gerekenleri daha kısa sürede kazanabilmektedirler.</a:t>
          </a:r>
        </a:p>
      </dgm:t>
    </dgm:pt>
    <dgm:pt modelId="{1E17DA85-1AC3-334E-B0C0-3C5204B3D863}" type="parTrans" cxnId="{9CD7D143-7056-2546-8FB1-EC2325DE648C}">
      <dgm:prSet/>
      <dgm:spPr/>
      <dgm:t>
        <a:bodyPr/>
        <a:lstStyle/>
        <a:p>
          <a:endParaRPr lang="tr-TR"/>
        </a:p>
      </dgm:t>
    </dgm:pt>
    <dgm:pt modelId="{8FFE6F4F-827A-534E-A026-3A7145D78AD3}" type="sibTrans" cxnId="{9CD7D143-7056-2546-8FB1-EC2325DE648C}">
      <dgm:prSet/>
      <dgm:spPr/>
      <dgm:t>
        <a:bodyPr/>
        <a:lstStyle/>
        <a:p>
          <a:endParaRPr lang="tr-TR"/>
        </a:p>
      </dgm:t>
    </dgm:pt>
    <dgm:pt modelId="{B32E317C-C13F-BA4E-8C03-ABBFA5ABB223}">
      <dgm:prSet/>
      <dgm:spPr/>
      <dgm:t>
        <a:bodyPr/>
        <a:lstStyle/>
        <a:p>
          <a:r>
            <a:rPr lang="tr-TR"/>
            <a:t>Oyun aracılığıyla kazandıkları bilgi ve becerilerin kalıcı olmaktadır.</a:t>
          </a:r>
        </a:p>
      </dgm:t>
    </dgm:pt>
    <dgm:pt modelId="{345AA560-A2B2-7B43-845C-05F5C1872A87}" type="parTrans" cxnId="{37F47F98-07D7-1344-B12E-E237D7936BA3}">
      <dgm:prSet/>
      <dgm:spPr/>
      <dgm:t>
        <a:bodyPr/>
        <a:lstStyle/>
        <a:p>
          <a:endParaRPr lang="tr-TR"/>
        </a:p>
      </dgm:t>
    </dgm:pt>
    <dgm:pt modelId="{DCE38A2D-888F-EE46-B011-8DC5FB0B1E54}" type="sibTrans" cxnId="{37F47F98-07D7-1344-B12E-E237D7936BA3}">
      <dgm:prSet/>
      <dgm:spPr/>
      <dgm:t>
        <a:bodyPr/>
        <a:lstStyle/>
        <a:p>
          <a:endParaRPr lang="tr-TR"/>
        </a:p>
      </dgm:t>
    </dgm:pt>
    <dgm:pt modelId="{57ED7257-6268-C74A-8903-FC03C07224CC}">
      <dgm:prSet/>
      <dgm:spPr/>
      <dgm:t>
        <a:bodyPr/>
        <a:lstStyle/>
        <a:p>
          <a:r>
            <a:rPr lang="tr-TR"/>
            <a:t>Okul öncesi çocukların el-göz koordinasyonlarını geliştirme ve zihinsel beceri kazanmalarında yararlı sonuçlar vermektedir.</a:t>
          </a:r>
        </a:p>
      </dgm:t>
    </dgm:pt>
    <dgm:pt modelId="{BAECD8E5-FFCD-3742-A39B-47845D925340}" type="parTrans" cxnId="{7202F152-227F-C04A-B246-569B5C7AB99D}">
      <dgm:prSet/>
      <dgm:spPr/>
      <dgm:t>
        <a:bodyPr/>
        <a:lstStyle/>
        <a:p>
          <a:endParaRPr lang="tr-TR"/>
        </a:p>
      </dgm:t>
    </dgm:pt>
    <dgm:pt modelId="{01631312-22A6-8745-BC59-CE87A428FB2A}" type="sibTrans" cxnId="{7202F152-227F-C04A-B246-569B5C7AB99D}">
      <dgm:prSet/>
      <dgm:spPr/>
      <dgm:t>
        <a:bodyPr/>
        <a:lstStyle/>
        <a:p>
          <a:endParaRPr lang="tr-TR"/>
        </a:p>
      </dgm:t>
    </dgm:pt>
    <dgm:pt modelId="{A3540F2C-0CAB-1545-9C48-CAECB710A37C}">
      <dgm:prSet/>
      <dgm:spPr/>
      <dgm:t>
        <a:bodyPr/>
        <a:lstStyle/>
        <a:p>
          <a:r>
            <a:rPr lang="tr-TR"/>
            <a:t>Öğrencilerin olgu ve olayları algılama, kritik durumlara ilişkin karar alma, etkinlikte bulunma ve devinsel (hareket-psikomotor) becerilerini geliştirir.</a:t>
          </a:r>
        </a:p>
      </dgm:t>
    </dgm:pt>
    <dgm:pt modelId="{90622621-8067-FC48-AD3D-5E478257110B}" type="parTrans" cxnId="{6E7650EE-A2E6-4F4F-A564-172E1FB88EEB}">
      <dgm:prSet/>
      <dgm:spPr/>
      <dgm:t>
        <a:bodyPr/>
        <a:lstStyle/>
        <a:p>
          <a:endParaRPr lang="tr-TR"/>
        </a:p>
      </dgm:t>
    </dgm:pt>
    <dgm:pt modelId="{D40AF740-14D7-DD49-9D58-40904003196E}" type="sibTrans" cxnId="{6E7650EE-A2E6-4F4F-A564-172E1FB88EEB}">
      <dgm:prSet/>
      <dgm:spPr/>
      <dgm:t>
        <a:bodyPr/>
        <a:lstStyle/>
        <a:p>
          <a:endParaRPr lang="tr-TR"/>
        </a:p>
      </dgm:t>
    </dgm:pt>
    <dgm:pt modelId="{076C1AB5-FD7E-4448-BAEB-5C027A6E5F53}">
      <dgm:prSet/>
      <dgm:spPr/>
      <dgm:t>
        <a:bodyPr/>
        <a:lstStyle/>
        <a:p>
          <a:r>
            <a:rPr lang="tr-TR"/>
            <a:t>Çocukların birbiri ile iletişim kurmalarını ve teknoloji kültürü kazanmalarını sağlamaktadır.</a:t>
          </a:r>
        </a:p>
      </dgm:t>
    </dgm:pt>
    <dgm:pt modelId="{063287EA-45C8-5045-8EE3-EEE83B9F5BD1}" type="parTrans" cxnId="{C85FD9EF-24F0-F143-ABFC-B2751BC75CC9}">
      <dgm:prSet/>
      <dgm:spPr/>
      <dgm:t>
        <a:bodyPr/>
        <a:lstStyle/>
        <a:p>
          <a:endParaRPr lang="tr-TR"/>
        </a:p>
      </dgm:t>
    </dgm:pt>
    <dgm:pt modelId="{98157F60-0448-6248-A235-332228BDB69E}" type="sibTrans" cxnId="{C85FD9EF-24F0-F143-ABFC-B2751BC75CC9}">
      <dgm:prSet/>
      <dgm:spPr/>
      <dgm:t>
        <a:bodyPr/>
        <a:lstStyle/>
        <a:p>
          <a:endParaRPr lang="tr-TR"/>
        </a:p>
      </dgm:t>
    </dgm:pt>
    <dgm:pt modelId="{9CD2F93A-91BD-074A-BFC9-AAAB6D901569}" type="pres">
      <dgm:prSet presAssocID="{9B4A170E-AB52-6A45-88AA-B5F24C333457}" presName="linear" presStyleCnt="0">
        <dgm:presLayoutVars>
          <dgm:animLvl val="lvl"/>
          <dgm:resizeHandles val="exact"/>
        </dgm:presLayoutVars>
      </dgm:prSet>
      <dgm:spPr/>
    </dgm:pt>
    <dgm:pt modelId="{D1A7EFA2-984E-7841-BFBE-BD34DCBBE8F6}" type="pres">
      <dgm:prSet presAssocID="{766658FF-7568-F44A-A936-55A89B159D87}" presName="parentText" presStyleLbl="node1" presStyleIdx="0" presStyleCnt="1">
        <dgm:presLayoutVars>
          <dgm:chMax val="0"/>
          <dgm:bulletEnabled val="1"/>
        </dgm:presLayoutVars>
      </dgm:prSet>
      <dgm:spPr/>
    </dgm:pt>
    <dgm:pt modelId="{F78AEF3A-A5B6-D247-BB9D-4B697BBBE79F}" type="pres">
      <dgm:prSet presAssocID="{766658FF-7568-F44A-A936-55A89B159D87}" presName="childText" presStyleLbl="revTx" presStyleIdx="0" presStyleCnt="1">
        <dgm:presLayoutVars>
          <dgm:bulletEnabled val="1"/>
        </dgm:presLayoutVars>
      </dgm:prSet>
      <dgm:spPr/>
    </dgm:pt>
  </dgm:ptLst>
  <dgm:cxnLst>
    <dgm:cxn modelId="{F4CA851E-8A7C-E443-B9CA-C84D832EE893}" type="presOf" srcId="{A3540F2C-0CAB-1545-9C48-CAECB710A37C}" destId="{F78AEF3A-A5B6-D247-BB9D-4B697BBBE79F}" srcOrd="0" destOrd="4" presId="urn:microsoft.com/office/officeart/2005/8/layout/vList2"/>
    <dgm:cxn modelId="{66402641-C07F-E84A-A38B-490D6A2575C2}" srcId="{9B4A170E-AB52-6A45-88AA-B5F24C333457}" destId="{766658FF-7568-F44A-A936-55A89B159D87}" srcOrd="0" destOrd="0" parTransId="{EFEB3CA9-5E84-DD41-9439-BD1D2FD8E9A9}" sibTransId="{67E8A8D0-1887-0346-A7E8-C7652E8D02B7}"/>
    <dgm:cxn modelId="{9CD7D143-7056-2546-8FB1-EC2325DE648C}" srcId="{766658FF-7568-F44A-A936-55A89B159D87}" destId="{902F956D-09C7-E34E-AE90-DCB2EF0B4421}" srcOrd="1" destOrd="0" parTransId="{1E17DA85-1AC3-334E-B0C0-3C5204B3D863}" sibTransId="{8FFE6F4F-827A-534E-A026-3A7145D78AD3}"/>
    <dgm:cxn modelId="{E57EED51-1540-5248-B80D-1AD62E7AEBB5}" type="presOf" srcId="{076C1AB5-FD7E-4448-BAEB-5C027A6E5F53}" destId="{F78AEF3A-A5B6-D247-BB9D-4B697BBBE79F}" srcOrd="0" destOrd="5" presId="urn:microsoft.com/office/officeart/2005/8/layout/vList2"/>
    <dgm:cxn modelId="{7202F152-227F-C04A-B246-569B5C7AB99D}" srcId="{766658FF-7568-F44A-A936-55A89B159D87}" destId="{57ED7257-6268-C74A-8903-FC03C07224CC}" srcOrd="3" destOrd="0" parTransId="{BAECD8E5-FFCD-3742-A39B-47845D925340}" sibTransId="{01631312-22A6-8745-BC59-CE87A428FB2A}"/>
    <dgm:cxn modelId="{C8E0236B-505A-614D-A92D-01369C2C90FD}" type="presOf" srcId="{B32E317C-C13F-BA4E-8C03-ABBFA5ABB223}" destId="{F78AEF3A-A5B6-D247-BB9D-4B697BBBE79F}" srcOrd="0" destOrd="2" presId="urn:microsoft.com/office/officeart/2005/8/layout/vList2"/>
    <dgm:cxn modelId="{00D5B16E-D4EF-6F49-94A8-77273F555873}" type="presOf" srcId="{902F956D-09C7-E34E-AE90-DCB2EF0B4421}" destId="{F78AEF3A-A5B6-D247-BB9D-4B697BBBE79F}" srcOrd="0" destOrd="1" presId="urn:microsoft.com/office/officeart/2005/8/layout/vList2"/>
    <dgm:cxn modelId="{8BD9EA8D-9FB2-EB4E-9F7A-0F91B3C8E5D6}" type="presOf" srcId="{21F506C6-0E5B-D343-9341-AEA5040285B0}" destId="{F78AEF3A-A5B6-D247-BB9D-4B697BBBE79F}" srcOrd="0" destOrd="0" presId="urn:microsoft.com/office/officeart/2005/8/layout/vList2"/>
    <dgm:cxn modelId="{28122996-40E1-B244-8749-C2AFF68304A3}" type="presOf" srcId="{57ED7257-6268-C74A-8903-FC03C07224CC}" destId="{F78AEF3A-A5B6-D247-BB9D-4B697BBBE79F}" srcOrd="0" destOrd="3" presId="urn:microsoft.com/office/officeart/2005/8/layout/vList2"/>
    <dgm:cxn modelId="{37F47F98-07D7-1344-B12E-E237D7936BA3}" srcId="{766658FF-7568-F44A-A936-55A89B159D87}" destId="{B32E317C-C13F-BA4E-8C03-ABBFA5ABB223}" srcOrd="2" destOrd="0" parTransId="{345AA560-A2B2-7B43-845C-05F5C1872A87}" sibTransId="{DCE38A2D-888F-EE46-B011-8DC5FB0B1E54}"/>
    <dgm:cxn modelId="{F7B26BAC-0232-0C4C-A95D-05AF98CA8380}" type="presOf" srcId="{766658FF-7568-F44A-A936-55A89B159D87}" destId="{D1A7EFA2-984E-7841-BFBE-BD34DCBBE8F6}" srcOrd="0" destOrd="0" presId="urn:microsoft.com/office/officeart/2005/8/layout/vList2"/>
    <dgm:cxn modelId="{B3BDFDB8-CF57-6445-95B0-137772D357E3}" srcId="{766658FF-7568-F44A-A936-55A89B159D87}" destId="{21F506C6-0E5B-D343-9341-AEA5040285B0}" srcOrd="0" destOrd="0" parTransId="{C9B12E7E-7901-7D42-9013-B9A7A8963F28}" sibTransId="{3B93F8DE-1C80-E442-8CE7-FE70972104A2}"/>
    <dgm:cxn modelId="{FE813FBF-D182-8446-90CF-786DC88D42ED}" type="presOf" srcId="{9B4A170E-AB52-6A45-88AA-B5F24C333457}" destId="{9CD2F93A-91BD-074A-BFC9-AAAB6D901569}" srcOrd="0" destOrd="0" presId="urn:microsoft.com/office/officeart/2005/8/layout/vList2"/>
    <dgm:cxn modelId="{6E7650EE-A2E6-4F4F-A564-172E1FB88EEB}" srcId="{766658FF-7568-F44A-A936-55A89B159D87}" destId="{A3540F2C-0CAB-1545-9C48-CAECB710A37C}" srcOrd="4" destOrd="0" parTransId="{90622621-8067-FC48-AD3D-5E478257110B}" sibTransId="{D40AF740-14D7-DD49-9D58-40904003196E}"/>
    <dgm:cxn modelId="{C85FD9EF-24F0-F143-ABFC-B2751BC75CC9}" srcId="{766658FF-7568-F44A-A936-55A89B159D87}" destId="{076C1AB5-FD7E-4448-BAEB-5C027A6E5F53}" srcOrd="5" destOrd="0" parTransId="{063287EA-45C8-5045-8EE3-EEE83B9F5BD1}" sibTransId="{98157F60-0448-6248-A235-332228BDB69E}"/>
    <dgm:cxn modelId="{FF111F20-A66C-4D40-819F-B9020A5E447A}" type="presParOf" srcId="{9CD2F93A-91BD-074A-BFC9-AAAB6D901569}" destId="{D1A7EFA2-984E-7841-BFBE-BD34DCBBE8F6}" srcOrd="0" destOrd="0" presId="urn:microsoft.com/office/officeart/2005/8/layout/vList2"/>
    <dgm:cxn modelId="{834672B2-196C-F04E-BD37-5E3B7D876B7F}" type="presParOf" srcId="{9CD2F93A-91BD-074A-BFC9-AAAB6D901569}" destId="{F78AEF3A-A5B6-D247-BB9D-4B697BBBE79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666F25-EEA2-744F-9D0D-E495B34F335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0B15133E-E4A3-3142-8BE6-2AC9C5D337C0}">
      <dgm:prSet/>
      <dgm:spPr/>
      <dgm:t>
        <a:bodyPr/>
        <a:lstStyle/>
        <a:p>
          <a:r>
            <a:rPr lang="tr-TR"/>
            <a:t>Sınırlılıkları</a:t>
          </a:r>
        </a:p>
      </dgm:t>
    </dgm:pt>
    <dgm:pt modelId="{EE14A075-B6D4-DC41-968F-2C06A620A759}" type="parTrans" cxnId="{55782011-8BB8-8B45-92EE-A345C2EFF7D7}">
      <dgm:prSet/>
      <dgm:spPr/>
      <dgm:t>
        <a:bodyPr/>
        <a:lstStyle/>
        <a:p>
          <a:endParaRPr lang="tr-TR"/>
        </a:p>
      </dgm:t>
    </dgm:pt>
    <dgm:pt modelId="{E683479D-37CF-8649-84E6-30F8337FFCD9}" type="sibTrans" cxnId="{55782011-8BB8-8B45-92EE-A345C2EFF7D7}">
      <dgm:prSet/>
      <dgm:spPr/>
      <dgm:t>
        <a:bodyPr/>
        <a:lstStyle/>
        <a:p>
          <a:endParaRPr lang="tr-TR"/>
        </a:p>
      </dgm:t>
    </dgm:pt>
    <dgm:pt modelId="{F75E078C-E4F4-B844-80A2-8D131ED6E2C0}">
      <dgm:prSet/>
      <dgm:spPr/>
      <dgm:t>
        <a:bodyPr/>
        <a:lstStyle/>
        <a:p>
          <a:r>
            <a:rPr lang="tr-TR"/>
            <a:t>Bazı öğretmenler; öğrencilerin oyunlardaki kazanma isteklerinin öğrenme etkinliğinden uzaklaştırdığına inanmaktadır.</a:t>
          </a:r>
        </a:p>
      </dgm:t>
    </dgm:pt>
    <dgm:pt modelId="{29AC3247-897E-E745-989D-D20EB6856341}" type="parTrans" cxnId="{21FD69C2-9EA5-A141-9A2E-5873E290E86C}">
      <dgm:prSet/>
      <dgm:spPr/>
      <dgm:t>
        <a:bodyPr/>
        <a:lstStyle/>
        <a:p>
          <a:endParaRPr lang="tr-TR"/>
        </a:p>
      </dgm:t>
    </dgm:pt>
    <dgm:pt modelId="{D10F357B-9C9A-4143-AA74-2D8FDAE208B1}" type="sibTrans" cxnId="{21FD69C2-9EA5-A141-9A2E-5873E290E86C}">
      <dgm:prSet/>
      <dgm:spPr/>
      <dgm:t>
        <a:bodyPr/>
        <a:lstStyle/>
        <a:p>
          <a:endParaRPr lang="tr-TR"/>
        </a:p>
      </dgm:t>
    </dgm:pt>
    <dgm:pt modelId="{BA3CD108-0B7E-0F4A-9F6A-F08F6C14DA2A}">
      <dgm:prSet/>
      <dgm:spPr/>
      <dgm:t>
        <a:bodyPr/>
        <a:lstStyle/>
        <a:p>
          <a:r>
            <a:rPr lang="tr-TR"/>
            <a:t>Oyun kuralları ile gerçek yaşam kurallarının karıştırılması.</a:t>
          </a:r>
        </a:p>
      </dgm:t>
    </dgm:pt>
    <dgm:pt modelId="{4F460137-75A0-AA48-A1C0-42C3C6B6269B}" type="parTrans" cxnId="{A845E6CE-FA94-3A4D-AD01-1C5F4728CC67}">
      <dgm:prSet/>
      <dgm:spPr/>
      <dgm:t>
        <a:bodyPr/>
        <a:lstStyle/>
        <a:p>
          <a:endParaRPr lang="tr-TR"/>
        </a:p>
      </dgm:t>
    </dgm:pt>
    <dgm:pt modelId="{2969D9E3-C9FB-3844-B14D-D8E52F1C6E91}" type="sibTrans" cxnId="{A845E6CE-FA94-3A4D-AD01-1C5F4728CC67}">
      <dgm:prSet/>
      <dgm:spPr/>
      <dgm:t>
        <a:bodyPr/>
        <a:lstStyle/>
        <a:p>
          <a:endParaRPr lang="tr-TR"/>
        </a:p>
      </dgm:t>
    </dgm:pt>
    <dgm:pt modelId="{6FDFEF7A-222F-5E46-8C37-C69F16255F87}">
      <dgm:prSet/>
      <dgm:spPr/>
      <dgm:t>
        <a:bodyPr/>
        <a:lstStyle/>
        <a:p>
          <a:r>
            <a:rPr lang="tr-TR"/>
            <a:t>Yetersiz öğrenme: Öğrenciler eğitsel oyun yazılımlarının eğitsel değerlerinden çok heyecan verici ve harekete geçirici özelliklerine odaklanmaktadır.</a:t>
          </a:r>
        </a:p>
      </dgm:t>
    </dgm:pt>
    <dgm:pt modelId="{9EADCAB5-3CBD-1940-AC33-B186EC059904}" type="parTrans" cxnId="{2A573021-6F95-754B-8418-ADF498DF2703}">
      <dgm:prSet/>
      <dgm:spPr/>
      <dgm:t>
        <a:bodyPr/>
        <a:lstStyle/>
        <a:p>
          <a:endParaRPr lang="tr-TR"/>
        </a:p>
      </dgm:t>
    </dgm:pt>
    <dgm:pt modelId="{FD875950-BBB4-DC43-830B-702134D09D03}" type="sibTrans" cxnId="{2A573021-6F95-754B-8418-ADF498DF2703}">
      <dgm:prSet/>
      <dgm:spPr/>
      <dgm:t>
        <a:bodyPr/>
        <a:lstStyle/>
        <a:p>
          <a:endParaRPr lang="tr-TR"/>
        </a:p>
      </dgm:t>
    </dgm:pt>
    <dgm:pt modelId="{C50E0F16-8A4C-0848-8AC3-8B5537746DAF}" type="pres">
      <dgm:prSet presAssocID="{D3666F25-EEA2-744F-9D0D-E495B34F335A}" presName="linear" presStyleCnt="0">
        <dgm:presLayoutVars>
          <dgm:animLvl val="lvl"/>
          <dgm:resizeHandles val="exact"/>
        </dgm:presLayoutVars>
      </dgm:prSet>
      <dgm:spPr/>
    </dgm:pt>
    <dgm:pt modelId="{1E249156-4D23-1D41-843F-FC9CA6E54B07}" type="pres">
      <dgm:prSet presAssocID="{0B15133E-E4A3-3142-8BE6-2AC9C5D337C0}" presName="parentText" presStyleLbl="node1" presStyleIdx="0" presStyleCnt="1">
        <dgm:presLayoutVars>
          <dgm:chMax val="0"/>
          <dgm:bulletEnabled val="1"/>
        </dgm:presLayoutVars>
      </dgm:prSet>
      <dgm:spPr/>
    </dgm:pt>
    <dgm:pt modelId="{14E984F6-AC8D-9649-85B9-F597480102F3}" type="pres">
      <dgm:prSet presAssocID="{0B15133E-E4A3-3142-8BE6-2AC9C5D337C0}" presName="childText" presStyleLbl="revTx" presStyleIdx="0" presStyleCnt="1">
        <dgm:presLayoutVars>
          <dgm:bulletEnabled val="1"/>
        </dgm:presLayoutVars>
      </dgm:prSet>
      <dgm:spPr/>
    </dgm:pt>
  </dgm:ptLst>
  <dgm:cxnLst>
    <dgm:cxn modelId="{7B22F20E-229D-5B41-8241-68D46FF05944}" type="presOf" srcId="{BA3CD108-0B7E-0F4A-9F6A-F08F6C14DA2A}" destId="{14E984F6-AC8D-9649-85B9-F597480102F3}" srcOrd="0" destOrd="1" presId="urn:microsoft.com/office/officeart/2005/8/layout/vList2"/>
    <dgm:cxn modelId="{55782011-8BB8-8B45-92EE-A345C2EFF7D7}" srcId="{D3666F25-EEA2-744F-9D0D-E495B34F335A}" destId="{0B15133E-E4A3-3142-8BE6-2AC9C5D337C0}" srcOrd="0" destOrd="0" parTransId="{EE14A075-B6D4-DC41-968F-2C06A620A759}" sibTransId="{E683479D-37CF-8649-84E6-30F8337FFCD9}"/>
    <dgm:cxn modelId="{2A573021-6F95-754B-8418-ADF498DF2703}" srcId="{0B15133E-E4A3-3142-8BE6-2AC9C5D337C0}" destId="{6FDFEF7A-222F-5E46-8C37-C69F16255F87}" srcOrd="2" destOrd="0" parTransId="{9EADCAB5-3CBD-1940-AC33-B186EC059904}" sibTransId="{FD875950-BBB4-DC43-830B-702134D09D03}"/>
    <dgm:cxn modelId="{4513643F-6694-7E43-8CD0-024331D51975}" type="presOf" srcId="{D3666F25-EEA2-744F-9D0D-E495B34F335A}" destId="{C50E0F16-8A4C-0848-8AC3-8B5537746DAF}" srcOrd="0" destOrd="0" presId="urn:microsoft.com/office/officeart/2005/8/layout/vList2"/>
    <dgm:cxn modelId="{21FD69C2-9EA5-A141-9A2E-5873E290E86C}" srcId="{0B15133E-E4A3-3142-8BE6-2AC9C5D337C0}" destId="{F75E078C-E4F4-B844-80A2-8D131ED6E2C0}" srcOrd="0" destOrd="0" parTransId="{29AC3247-897E-E745-989D-D20EB6856341}" sibTransId="{D10F357B-9C9A-4143-AA74-2D8FDAE208B1}"/>
    <dgm:cxn modelId="{A845E6CE-FA94-3A4D-AD01-1C5F4728CC67}" srcId="{0B15133E-E4A3-3142-8BE6-2AC9C5D337C0}" destId="{BA3CD108-0B7E-0F4A-9F6A-F08F6C14DA2A}" srcOrd="1" destOrd="0" parTransId="{4F460137-75A0-AA48-A1C0-42C3C6B6269B}" sibTransId="{2969D9E3-C9FB-3844-B14D-D8E52F1C6E91}"/>
    <dgm:cxn modelId="{C58B33D0-BD17-4040-8734-846203BA74B8}" type="presOf" srcId="{F75E078C-E4F4-B844-80A2-8D131ED6E2C0}" destId="{14E984F6-AC8D-9649-85B9-F597480102F3}" srcOrd="0" destOrd="0" presId="urn:microsoft.com/office/officeart/2005/8/layout/vList2"/>
    <dgm:cxn modelId="{5BBFBDDD-92BD-C248-8374-277DE07200C4}" type="presOf" srcId="{6FDFEF7A-222F-5E46-8C37-C69F16255F87}" destId="{14E984F6-AC8D-9649-85B9-F597480102F3}" srcOrd="0" destOrd="2" presId="urn:microsoft.com/office/officeart/2005/8/layout/vList2"/>
    <dgm:cxn modelId="{A335A1F1-1C9F-5144-9862-45A07D5CC6A4}" type="presOf" srcId="{0B15133E-E4A3-3142-8BE6-2AC9C5D337C0}" destId="{1E249156-4D23-1D41-843F-FC9CA6E54B07}" srcOrd="0" destOrd="0" presId="urn:microsoft.com/office/officeart/2005/8/layout/vList2"/>
    <dgm:cxn modelId="{BB02DB6D-885A-3844-9BE5-1BC02D415865}" type="presParOf" srcId="{C50E0F16-8A4C-0848-8AC3-8B5537746DAF}" destId="{1E249156-4D23-1D41-843F-FC9CA6E54B07}" srcOrd="0" destOrd="0" presId="urn:microsoft.com/office/officeart/2005/8/layout/vList2"/>
    <dgm:cxn modelId="{7989E4EB-243B-D64B-B652-813EE2EE42C7}" type="presParOf" srcId="{C50E0F16-8A4C-0848-8AC3-8B5537746DAF}" destId="{14E984F6-AC8D-9649-85B9-F597480102F3}"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451FF8-EEB3-4FC3-A0AE-33A3B92F45E4}"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A193BF15-ECE0-42BC-B75F-9F8BC6557AEA}">
      <dgm:prSet/>
      <dgm:spPr/>
      <dgm:t>
        <a:bodyPr/>
        <a:lstStyle/>
        <a:p>
          <a:r>
            <a:rPr lang="tr-TR" dirty="0"/>
            <a:t>Gezi Gözlem metodu, her çocukta var olan araştırmaya eğiliminin değerlendirilmesi olarak ortaya çıkmıştır.</a:t>
          </a:r>
          <a:endParaRPr lang="en-US" dirty="0"/>
        </a:p>
      </dgm:t>
    </dgm:pt>
    <dgm:pt modelId="{851FDC8B-029F-4F31-884E-3361C4BADE3F}" type="parTrans" cxnId="{9968AD66-C5F0-4A88-A9C9-2A7AF32FF45A}">
      <dgm:prSet/>
      <dgm:spPr/>
      <dgm:t>
        <a:bodyPr/>
        <a:lstStyle/>
        <a:p>
          <a:endParaRPr lang="en-US"/>
        </a:p>
      </dgm:t>
    </dgm:pt>
    <dgm:pt modelId="{98D5DC8A-56D3-43A0-A37E-47F03E692220}" type="sibTrans" cxnId="{9968AD66-C5F0-4A88-A9C9-2A7AF32FF45A}">
      <dgm:prSet/>
      <dgm:spPr/>
      <dgm:t>
        <a:bodyPr/>
        <a:lstStyle/>
        <a:p>
          <a:endParaRPr lang="en-US"/>
        </a:p>
      </dgm:t>
    </dgm:pt>
    <dgm:pt modelId="{935DA597-9CC0-4608-8805-460006A09B09}">
      <dgm:prSet/>
      <dgm:spPr/>
      <dgm:t>
        <a:bodyPr/>
        <a:lstStyle/>
        <a:p>
          <a:r>
            <a:rPr lang="tr-TR"/>
            <a:t>Eğitim-öğretimde gezi gözlem, varlık ve olayların kendi tabii ortamlarında plânlı ve amaçlı olarak incelenmesi demektir.</a:t>
          </a:r>
          <a:endParaRPr lang="en-US"/>
        </a:p>
      </dgm:t>
    </dgm:pt>
    <dgm:pt modelId="{358F3515-D4D9-46DE-BFF6-0C41C8804F62}" type="parTrans" cxnId="{FB6E5DE7-63E6-4B3C-B56C-0E6FAE905521}">
      <dgm:prSet/>
      <dgm:spPr/>
      <dgm:t>
        <a:bodyPr/>
        <a:lstStyle/>
        <a:p>
          <a:endParaRPr lang="en-US"/>
        </a:p>
      </dgm:t>
    </dgm:pt>
    <dgm:pt modelId="{26E7A4FB-4B76-4DC7-810A-CF2507C86695}" type="sibTrans" cxnId="{FB6E5DE7-63E6-4B3C-B56C-0E6FAE905521}">
      <dgm:prSet/>
      <dgm:spPr/>
      <dgm:t>
        <a:bodyPr/>
        <a:lstStyle/>
        <a:p>
          <a:endParaRPr lang="en-US"/>
        </a:p>
      </dgm:t>
    </dgm:pt>
    <dgm:pt modelId="{915CA3DD-08A5-4DAE-90B8-3E024C320096}">
      <dgm:prSet/>
      <dgm:spPr/>
      <dgm:t>
        <a:bodyPr/>
        <a:lstStyle/>
        <a:p>
          <a:r>
            <a:rPr lang="tr-TR"/>
            <a:t>Gözlem, öğretimi kitaba bağımlılıktan ve sınıf atmosferinden kurtarmakta, daha kalıcı öğrenmeler sağlamaktadır. Gözleme katılan duyu organlarının fazlalığı nispetinde, öğrenme yaşantısının kalıcılık oranı da yüksek olacaktır.</a:t>
          </a:r>
          <a:endParaRPr lang="en-US"/>
        </a:p>
      </dgm:t>
    </dgm:pt>
    <dgm:pt modelId="{43EA9D26-2DDA-4B2A-B1C4-C8F576D9474F}" type="parTrans" cxnId="{7DD58621-8AFA-493E-B605-2DF22A53DD37}">
      <dgm:prSet/>
      <dgm:spPr/>
      <dgm:t>
        <a:bodyPr/>
        <a:lstStyle/>
        <a:p>
          <a:endParaRPr lang="en-US"/>
        </a:p>
      </dgm:t>
    </dgm:pt>
    <dgm:pt modelId="{6330E68C-F4EB-4D89-AB54-9B59D972A962}" type="sibTrans" cxnId="{7DD58621-8AFA-493E-B605-2DF22A53DD37}">
      <dgm:prSet/>
      <dgm:spPr/>
      <dgm:t>
        <a:bodyPr/>
        <a:lstStyle/>
        <a:p>
          <a:endParaRPr lang="en-US"/>
        </a:p>
      </dgm:t>
    </dgm:pt>
    <dgm:pt modelId="{6B627FB5-72AC-4EF3-BD20-E8643DF65B23}" type="pres">
      <dgm:prSet presAssocID="{A3451FF8-EEB3-4FC3-A0AE-33A3B92F45E4}" presName="root" presStyleCnt="0">
        <dgm:presLayoutVars>
          <dgm:dir/>
          <dgm:resizeHandles val="exact"/>
        </dgm:presLayoutVars>
      </dgm:prSet>
      <dgm:spPr/>
    </dgm:pt>
    <dgm:pt modelId="{86605604-D1F3-4FA9-93AE-A7C7BEBBCB94}" type="pres">
      <dgm:prSet presAssocID="{A193BF15-ECE0-42BC-B75F-9F8BC6557AEA}" presName="compNode" presStyleCnt="0"/>
      <dgm:spPr/>
    </dgm:pt>
    <dgm:pt modelId="{EAC17C1A-CD09-4442-88D6-57BBE813EB0C}" type="pres">
      <dgm:prSet presAssocID="{A193BF15-ECE0-42BC-B75F-9F8BC6557AEA}" presName="bgRect" presStyleLbl="bgShp" presStyleIdx="0" presStyleCnt="3"/>
      <dgm:spPr/>
    </dgm:pt>
    <dgm:pt modelId="{0FFF55B6-3B86-4616-A5A9-43A37C4BFD31}" type="pres">
      <dgm:prSet presAssocID="{A193BF15-ECE0-42BC-B75F-9F8BC6557AE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3CA30E72-DE53-418B-B27A-67318F01383A}" type="pres">
      <dgm:prSet presAssocID="{A193BF15-ECE0-42BC-B75F-9F8BC6557AEA}" presName="spaceRect" presStyleCnt="0"/>
      <dgm:spPr/>
    </dgm:pt>
    <dgm:pt modelId="{7848454D-C5A4-4C5E-B201-6F20E468B3A8}" type="pres">
      <dgm:prSet presAssocID="{A193BF15-ECE0-42BC-B75F-9F8BC6557AEA}" presName="parTx" presStyleLbl="revTx" presStyleIdx="0" presStyleCnt="3">
        <dgm:presLayoutVars>
          <dgm:chMax val="0"/>
          <dgm:chPref val="0"/>
        </dgm:presLayoutVars>
      </dgm:prSet>
      <dgm:spPr/>
    </dgm:pt>
    <dgm:pt modelId="{30AD2AC7-3F0A-47AF-B35B-DE868FEDAD15}" type="pres">
      <dgm:prSet presAssocID="{98D5DC8A-56D3-43A0-A37E-47F03E692220}" presName="sibTrans" presStyleCnt="0"/>
      <dgm:spPr/>
    </dgm:pt>
    <dgm:pt modelId="{8A8D3854-C568-4E93-8FC3-92453505E6D6}" type="pres">
      <dgm:prSet presAssocID="{935DA597-9CC0-4608-8805-460006A09B09}" presName="compNode" presStyleCnt="0"/>
      <dgm:spPr/>
    </dgm:pt>
    <dgm:pt modelId="{32A1F36F-0CAA-4526-8758-56D9964200CB}" type="pres">
      <dgm:prSet presAssocID="{935DA597-9CC0-4608-8805-460006A09B09}" presName="bgRect" presStyleLbl="bgShp" presStyleIdx="1" presStyleCnt="3"/>
      <dgm:spPr/>
    </dgm:pt>
    <dgm:pt modelId="{7F54536F-768A-4B89-A8A1-DD3EE932D62D}" type="pres">
      <dgm:prSet presAssocID="{935DA597-9CC0-4608-8805-460006A09B0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itaplar"/>
        </a:ext>
      </dgm:extLst>
    </dgm:pt>
    <dgm:pt modelId="{27802AF0-E279-4A42-ABA6-6D5A8DD65DDD}" type="pres">
      <dgm:prSet presAssocID="{935DA597-9CC0-4608-8805-460006A09B09}" presName="spaceRect" presStyleCnt="0"/>
      <dgm:spPr/>
    </dgm:pt>
    <dgm:pt modelId="{C520AFA7-7FF7-4A92-A05D-E2ED3ACA8604}" type="pres">
      <dgm:prSet presAssocID="{935DA597-9CC0-4608-8805-460006A09B09}" presName="parTx" presStyleLbl="revTx" presStyleIdx="1" presStyleCnt="3">
        <dgm:presLayoutVars>
          <dgm:chMax val="0"/>
          <dgm:chPref val="0"/>
        </dgm:presLayoutVars>
      </dgm:prSet>
      <dgm:spPr/>
    </dgm:pt>
    <dgm:pt modelId="{EF4B5478-07C1-4747-8E75-99D669E25D70}" type="pres">
      <dgm:prSet presAssocID="{26E7A4FB-4B76-4DC7-810A-CF2507C86695}" presName="sibTrans" presStyleCnt="0"/>
      <dgm:spPr/>
    </dgm:pt>
    <dgm:pt modelId="{0356C237-C9EE-4CFB-978E-7A0534A65570}" type="pres">
      <dgm:prSet presAssocID="{915CA3DD-08A5-4DAE-90B8-3E024C320096}" presName="compNode" presStyleCnt="0"/>
      <dgm:spPr/>
    </dgm:pt>
    <dgm:pt modelId="{EE90B70C-F7D7-4F9B-953A-5F99FFB98F39}" type="pres">
      <dgm:prSet presAssocID="{915CA3DD-08A5-4DAE-90B8-3E024C320096}" presName="bgRect" presStyleLbl="bgShp" presStyleIdx="2" presStyleCnt="3"/>
      <dgm:spPr/>
    </dgm:pt>
    <dgm:pt modelId="{2CA4A1CA-822D-45CF-93A5-C9C9C0C0C61C}" type="pres">
      <dgm:prSet presAssocID="{915CA3DD-08A5-4DAE-90B8-3E024C32009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ap kek"/>
        </a:ext>
      </dgm:extLst>
    </dgm:pt>
    <dgm:pt modelId="{D9AD986A-F087-4E7E-8D9E-B3E8D0102206}" type="pres">
      <dgm:prSet presAssocID="{915CA3DD-08A5-4DAE-90B8-3E024C320096}" presName="spaceRect" presStyleCnt="0"/>
      <dgm:spPr/>
    </dgm:pt>
    <dgm:pt modelId="{28E7E71A-2E39-466E-BE14-5B8249B30A19}" type="pres">
      <dgm:prSet presAssocID="{915CA3DD-08A5-4DAE-90B8-3E024C320096}" presName="parTx" presStyleLbl="revTx" presStyleIdx="2" presStyleCnt="3">
        <dgm:presLayoutVars>
          <dgm:chMax val="0"/>
          <dgm:chPref val="0"/>
        </dgm:presLayoutVars>
      </dgm:prSet>
      <dgm:spPr/>
    </dgm:pt>
  </dgm:ptLst>
  <dgm:cxnLst>
    <dgm:cxn modelId="{1A08C700-997B-B144-BF0C-FAB8A281D312}" type="presOf" srcId="{A193BF15-ECE0-42BC-B75F-9F8BC6557AEA}" destId="{7848454D-C5A4-4C5E-B201-6F20E468B3A8}" srcOrd="0" destOrd="0" presId="urn:microsoft.com/office/officeart/2018/2/layout/IconVerticalSolidList"/>
    <dgm:cxn modelId="{7DD58621-8AFA-493E-B605-2DF22A53DD37}" srcId="{A3451FF8-EEB3-4FC3-A0AE-33A3B92F45E4}" destId="{915CA3DD-08A5-4DAE-90B8-3E024C320096}" srcOrd="2" destOrd="0" parTransId="{43EA9D26-2DDA-4B2A-B1C4-C8F576D9474F}" sibTransId="{6330E68C-F4EB-4D89-AB54-9B59D972A962}"/>
    <dgm:cxn modelId="{93111D24-2F0D-3B4B-AB58-D58CA56CA0BD}" type="presOf" srcId="{A3451FF8-EEB3-4FC3-A0AE-33A3B92F45E4}" destId="{6B627FB5-72AC-4EF3-BD20-E8643DF65B23}" srcOrd="0" destOrd="0" presId="urn:microsoft.com/office/officeart/2018/2/layout/IconVerticalSolidList"/>
    <dgm:cxn modelId="{9968AD66-C5F0-4A88-A9C9-2A7AF32FF45A}" srcId="{A3451FF8-EEB3-4FC3-A0AE-33A3B92F45E4}" destId="{A193BF15-ECE0-42BC-B75F-9F8BC6557AEA}" srcOrd="0" destOrd="0" parTransId="{851FDC8B-029F-4F31-884E-3361C4BADE3F}" sibTransId="{98D5DC8A-56D3-43A0-A37E-47F03E692220}"/>
    <dgm:cxn modelId="{60A6948E-30F3-F94E-AEC9-995112072408}" type="presOf" srcId="{935DA597-9CC0-4608-8805-460006A09B09}" destId="{C520AFA7-7FF7-4A92-A05D-E2ED3ACA8604}" srcOrd="0" destOrd="0" presId="urn:microsoft.com/office/officeart/2018/2/layout/IconVerticalSolidList"/>
    <dgm:cxn modelId="{03FE28AE-CAC4-2948-BD6F-4CB1B7E5F895}" type="presOf" srcId="{915CA3DD-08A5-4DAE-90B8-3E024C320096}" destId="{28E7E71A-2E39-466E-BE14-5B8249B30A19}" srcOrd="0" destOrd="0" presId="urn:microsoft.com/office/officeart/2018/2/layout/IconVerticalSolidList"/>
    <dgm:cxn modelId="{FB6E5DE7-63E6-4B3C-B56C-0E6FAE905521}" srcId="{A3451FF8-EEB3-4FC3-A0AE-33A3B92F45E4}" destId="{935DA597-9CC0-4608-8805-460006A09B09}" srcOrd="1" destOrd="0" parTransId="{358F3515-D4D9-46DE-BFF6-0C41C8804F62}" sibTransId="{26E7A4FB-4B76-4DC7-810A-CF2507C86695}"/>
    <dgm:cxn modelId="{FC608BAC-7443-144D-92F6-94A9603E325E}" type="presParOf" srcId="{6B627FB5-72AC-4EF3-BD20-E8643DF65B23}" destId="{86605604-D1F3-4FA9-93AE-A7C7BEBBCB94}" srcOrd="0" destOrd="0" presId="urn:microsoft.com/office/officeart/2018/2/layout/IconVerticalSolidList"/>
    <dgm:cxn modelId="{D5A3EF30-06BB-3643-91DA-423FFBDE450F}" type="presParOf" srcId="{86605604-D1F3-4FA9-93AE-A7C7BEBBCB94}" destId="{EAC17C1A-CD09-4442-88D6-57BBE813EB0C}" srcOrd="0" destOrd="0" presId="urn:microsoft.com/office/officeart/2018/2/layout/IconVerticalSolidList"/>
    <dgm:cxn modelId="{F200F507-BFF3-7648-945E-EF33C251B4E1}" type="presParOf" srcId="{86605604-D1F3-4FA9-93AE-A7C7BEBBCB94}" destId="{0FFF55B6-3B86-4616-A5A9-43A37C4BFD31}" srcOrd="1" destOrd="0" presId="urn:microsoft.com/office/officeart/2018/2/layout/IconVerticalSolidList"/>
    <dgm:cxn modelId="{58FC6D38-00D2-0B42-B74F-EDD971630377}" type="presParOf" srcId="{86605604-D1F3-4FA9-93AE-A7C7BEBBCB94}" destId="{3CA30E72-DE53-418B-B27A-67318F01383A}" srcOrd="2" destOrd="0" presId="urn:microsoft.com/office/officeart/2018/2/layout/IconVerticalSolidList"/>
    <dgm:cxn modelId="{C50923F8-4835-8C41-B2A3-C1174893074E}" type="presParOf" srcId="{86605604-D1F3-4FA9-93AE-A7C7BEBBCB94}" destId="{7848454D-C5A4-4C5E-B201-6F20E468B3A8}" srcOrd="3" destOrd="0" presId="urn:microsoft.com/office/officeart/2018/2/layout/IconVerticalSolidList"/>
    <dgm:cxn modelId="{CED50D8D-2FA2-7247-82AF-7EF4F8709F93}" type="presParOf" srcId="{6B627FB5-72AC-4EF3-BD20-E8643DF65B23}" destId="{30AD2AC7-3F0A-47AF-B35B-DE868FEDAD15}" srcOrd="1" destOrd="0" presId="urn:microsoft.com/office/officeart/2018/2/layout/IconVerticalSolidList"/>
    <dgm:cxn modelId="{EB9812BC-4B51-AD48-8E42-0F9AE0B93550}" type="presParOf" srcId="{6B627FB5-72AC-4EF3-BD20-E8643DF65B23}" destId="{8A8D3854-C568-4E93-8FC3-92453505E6D6}" srcOrd="2" destOrd="0" presId="urn:microsoft.com/office/officeart/2018/2/layout/IconVerticalSolidList"/>
    <dgm:cxn modelId="{3887F8C8-7D87-E741-BBE1-357F430E06AA}" type="presParOf" srcId="{8A8D3854-C568-4E93-8FC3-92453505E6D6}" destId="{32A1F36F-0CAA-4526-8758-56D9964200CB}" srcOrd="0" destOrd="0" presId="urn:microsoft.com/office/officeart/2018/2/layout/IconVerticalSolidList"/>
    <dgm:cxn modelId="{C7A1EBD0-CF9D-A94E-83B7-55C86C85C8E6}" type="presParOf" srcId="{8A8D3854-C568-4E93-8FC3-92453505E6D6}" destId="{7F54536F-768A-4B89-A8A1-DD3EE932D62D}" srcOrd="1" destOrd="0" presId="urn:microsoft.com/office/officeart/2018/2/layout/IconVerticalSolidList"/>
    <dgm:cxn modelId="{33772C70-1385-5141-B16A-5AF321CA29EA}" type="presParOf" srcId="{8A8D3854-C568-4E93-8FC3-92453505E6D6}" destId="{27802AF0-E279-4A42-ABA6-6D5A8DD65DDD}" srcOrd="2" destOrd="0" presId="urn:microsoft.com/office/officeart/2018/2/layout/IconVerticalSolidList"/>
    <dgm:cxn modelId="{FA31FE08-EB4E-4A4D-8C25-54406BE4EE57}" type="presParOf" srcId="{8A8D3854-C568-4E93-8FC3-92453505E6D6}" destId="{C520AFA7-7FF7-4A92-A05D-E2ED3ACA8604}" srcOrd="3" destOrd="0" presId="urn:microsoft.com/office/officeart/2018/2/layout/IconVerticalSolidList"/>
    <dgm:cxn modelId="{C55EAFD1-DED3-F24C-ADFA-A6FB9982FA80}" type="presParOf" srcId="{6B627FB5-72AC-4EF3-BD20-E8643DF65B23}" destId="{EF4B5478-07C1-4747-8E75-99D669E25D70}" srcOrd="3" destOrd="0" presId="urn:microsoft.com/office/officeart/2018/2/layout/IconVerticalSolidList"/>
    <dgm:cxn modelId="{9C5286F7-A5D1-594B-AD6E-0DEA5C89974F}" type="presParOf" srcId="{6B627FB5-72AC-4EF3-BD20-E8643DF65B23}" destId="{0356C237-C9EE-4CFB-978E-7A0534A65570}" srcOrd="4" destOrd="0" presId="urn:microsoft.com/office/officeart/2018/2/layout/IconVerticalSolidList"/>
    <dgm:cxn modelId="{9692A22F-5BF4-B24E-AB90-1FAB20E58692}" type="presParOf" srcId="{0356C237-C9EE-4CFB-978E-7A0534A65570}" destId="{EE90B70C-F7D7-4F9B-953A-5F99FFB98F39}" srcOrd="0" destOrd="0" presId="urn:microsoft.com/office/officeart/2018/2/layout/IconVerticalSolidList"/>
    <dgm:cxn modelId="{536D7DEE-F19E-5A4F-B918-5D6D1F601788}" type="presParOf" srcId="{0356C237-C9EE-4CFB-978E-7A0534A65570}" destId="{2CA4A1CA-822D-45CF-93A5-C9C9C0C0C61C}" srcOrd="1" destOrd="0" presId="urn:microsoft.com/office/officeart/2018/2/layout/IconVerticalSolidList"/>
    <dgm:cxn modelId="{9B8BB735-9E68-4543-8E6F-928BC0A0B07B}" type="presParOf" srcId="{0356C237-C9EE-4CFB-978E-7A0534A65570}" destId="{D9AD986A-F087-4E7E-8D9E-B3E8D0102206}" srcOrd="2" destOrd="0" presId="urn:microsoft.com/office/officeart/2018/2/layout/IconVerticalSolidList"/>
    <dgm:cxn modelId="{EEA61408-087E-EA43-BDC2-2B537CAEFAC7}" type="presParOf" srcId="{0356C237-C9EE-4CFB-978E-7A0534A65570}" destId="{28E7E71A-2E39-466E-BE14-5B8249B30A1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2037CC-1FBF-D64D-B0B4-DBA2094C9B8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AF562D0B-356E-434B-9EDC-B0A89DFD5670}">
      <dgm:prSet/>
      <dgm:spPr/>
      <dgm:t>
        <a:bodyPr/>
        <a:lstStyle/>
        <a:p>
          <a:endParaRPr lang="tr-TR" dirty="0"/>
        </a:p>
        <a:p>
          <a:endParaRPr lang="tr-TR" dirty="0"/>
        </a:p>
        <a:p>
          <a:endParaRPr lang="tr-TR" dirty="0"/>
        </a:p>
        <a:p>
          <a:endParaRPr lang="tr-TR" dirty="0"/>
        </a:p>
        <a:p>
          <a:endParaRPr lang="tr-TR" dirty="0"/>
        </a:p>
        <a:p>
          <a:endParaRPr lang="tr-TR" dirty="0"/>
        </a:p>
        <a:p>
          <a:endParaRPr lang="tr-TR" dirty="0"/>
        </a:p>
        <a:p>
          <a:r>
            <a:rPr lang="tr-TR" dirty="0"/>
            <a:t>Uygulama İlkeleri</a:t>
          </a:r>
        </a:p>
      </dgm:t>
    </dgm:pt>
    <dgm:pt modelId="{91D2F3D7-79C8-374D-9BEC-353D08F0A4A1}" type="parTrans" cxnId="{131A05DD-B3F0-4245-8761-1677E700F668}">
      <dgm:prSet/>
      <dgm:spPr/>
      <dgm:t>
        <a:bodyPr/>
        <a:lstStyle/>
        <a:p>
          <a:endParaRPr lang="tr-TR"/>
        </a:p>
      </dgm:t>
    </dgm:pt>
    <dgm:pt modelId="{5DBDE350-6A61-C444-A953-CB6AED0C6CC7}" type="sibTrans" cxnId="{131A05DD-B3F0-4245-8761-1677E700F668}">
      <dgm:prSet/>
      <dgm:spPr/>
      <dgm:t>
        <a:bodyPr/>
        <a:lstStyle/>
        <a:p>
          <a:endParaRPr lang="tr-TR"/>
        </a:p>
      </dgm:t>
    </dgm:pt>
    <dgm:pt modelId="{5972A4A8-B304-9A4F-9E10-5D45A132C602}">
      <dgm:prSet/>
      <dgm:spPr/>
      <dgm:t>
        <a:bodyPr/>
        <a:lstStyle/>
        <a:p>
          <a:r>
            <a:rPr lang="tr-TR"/>
            <a:t>Gözlenecek varlık veya olay kendi şartlarında olmalıdır. Gözlemin amaç veya amaçları olmalıdır. Gözlem plânlı yapılmalıdır. Gözlem plânının öğrencilerle ve hatta velilerle birlikte yapılması, onların da katkısının sağlanması gereklidir.</a:t>
          </a:r>
        </a:p>
      </dgm:t>
    </dgm:pt>
    <dgm:pt modelId="{BFE4C101-C112-E041-9226-3DAB5B5A7684}" type="parTrans" cxnId="{3446CD73-D896-6147-B71A-7F4F456CE489}">
      <dgm:prSet/>
      <dgm:spPr/>
      <dgm:t>
        <a:bodyPr/>
        <a:lstStyle/>
        <a:p>
          <a:endParaRPr lang="tr-TR"/>
        </a:p>
      </dgm:t>
    </dgm:pt>
    <dgm:pt modelId="{6F7726BB-27D2-F64A-B742-F4CBBB377A09}" type="sibTrans" cxnId="{3446CD73-D896-6147-B71A-7F4F456CE489}">
      <dgm:prSet/>
      <dgm:spPr/>
      <dgm:t>
        <a:bodyPr/>
        <a:lstStyle/>
        <a:p>
          <a:endParaRPr lang="tr-TR"/>
        </a:p>
      </dgm:t>
    </dgm:pt>
    <dgm:pt modelId="{731E8A87-3B2D-B442-8225-C1757D9FE57E}">
      <dgm:prSet/>
      <dgm:spPr/>
      <dgm:t>
        <a:bodyPr/>
        <a:lstStyle/>
        <a:p>
          <a:r>
            <a:rPr lang="tr-TR"/>
            <a:t>Gözlemin plânlama aşamasında öğrencilerin gözlem konusuna ilgisinin çekilmesi şarttır. Bir gözlem plânında; gözlem tarihi ve süresi, gözlem yeri, gözlemin amacı, neyin veya nelerin gözleneceği bulunması gereklidir.</a:t>
          </a:r>
        </a:p>
      </dgm:t>
    </dgm:pt>
    <dgm:pt modelId="{907A9B8D-849C-7B4C-A69A-6CFBAF2D7305}" type="parTrans" cxnId="{F325DBEB-0694-AB49-8F1D-662242161C60}">
      <dgm:prSet/>
      <dgm:spPr/>
      <dgm:t>
        <a:bodyPr/>
        <a:lstStyle/>
        <a:p>
          <a:endParaRPr lang="tr-TR"/>
        </a:p>
      </dgm:t>
    </dgm:pt>
    <dgm:pt modelId="{63519977-D38E-734A-876C-72AD67D074B6}" type="sibTrans" cxnId="{F325DBEB-0694-AB49-8F1D-662242161C60}">
      <dgm:prSet/>
      <dgm:spPr/>
      <dgm:t>
        <a:bodyPr/>
        <a:lstStyle/>
        <a:p>
          <a:endParaRPr lang="tr-TR"/>
        </a:p>
      </dgm:t>
    </dgm:pt>
    <dgm:pt modelId="{C47DF4C1-153C-4044-8B80-BABB1DBBB9FE}">
      <dgm:prSet/>
      <dgm:spPr/>
      <dgm:t>
        <a:bodyPr/>
        <a:lstStyle/>
        <a:p>
          <a:r>
            <a:rPr lang="tr-TR"/>
            <a:t>Gözlem gezisinde ise hangi vasıta ile gidilip- gelineceği, gözleme kimlerin katılacağı ve gözlemin nasıl yapılacağı gibi hususların bulunması gereklidir. Gezi içeren gözlemlerde disiplin problemleri olabilir. Bu sebeple organizasyonun çok iyi yapılması gereklidir.</a:t>
          </a:r>
        </a:p>
      </dgm:t>
    </dgm:pt>
    <dgm:pt modelId="{6734D624-AFA3-104B-9542-3FBACBAD5BB1}" type="parTrans" cxnId="{55879F23-F393-6C43-A3DE-FAF11DD122F2}">
      <dgm:prSet/>
      <dgm:spPr/>
      <dgm:t>
        <a:bodyPr/>
        <a:lstStyle/>
        <a:p>
          <a:endParaRPr lang="tr-TR"/>
        </a:p>
      </dgm:t>
    </dgm:pt>
    <dgm:pt modelId="{2202E849-CF44-5D4C-82C9-A5B917A211F8}" type="sibTrans" cxnId="{55879F23-F393-6C43-A3DE-FAF11DD122F2}">
      <dgm:prSet/>
      <dgm:spPr/>
      <dgm:t>
        <a:bodyPr/>
        <a:lstStyle/>
        <a:p>
          <a:endParaRPr lang="tr-TR"/>
        </a:p>
      </dgm:t>
    </dgm:pt>
    <dgm:pt modelId="{DDD1FDD7-F0D6-574D-B6C8-904519670002}">
      <dgm:prSet/>
      <dgm:spPr/>
      <dgm:t>
        <a:bodyPr/>
        <a:lstStyle/>
        <a:p>
          <a:r>
            <a:rPr lang="tr-TR"/>
            <a:t>Gözlem gezisi için okul idaresinden izin alarak, velilere gözlem gezisine gidileceği bildirilmeli, bunun için gerekli eşyalar hazırlanmalıdır. Öğrenciler, gittikleri yerlerde neye dikkat edeceklerini, neyi gözleyeceklerini iyi bilmelidirler. Yoksa gözlem gezisi bir zaman kaybı şekline dönüşebilir.</a:t>
          </a:r>
        </a:p>
      </dgm:t>
    </dgm:pt>
    <dgm:pt modelId="{188A84E5-218D-CB46-82E4-DDF1E13E8ECD}" type="parTrans" cxnId="{C619875F-8816-A241-AE98-BBFF94BBF3F5}">
      <dgm:prSet/>
      <dgm:spPr/>
      <dgm:t>
        <a:bodyPr/>
        <a:lstStyle/>
        <a:p>
          <a:endParaRPr lang="tr-TR"/>
        </a:p>
      </dgm:t>
    </dgm:pt>
    <dgm:pt modelId="{926F4B16-2C56-7945-8966-BBF80ACE4F65}" type="sibTrans" cxnId="{C619875F-8816-A241-AE98-BBFF94BBF3F5}">
      <dgm:prSet/>
      <dgm:spPr/>
      <dgm:t>
        <a:bodyPr/>
        <a:lstStyle/>
        <a:p>
          <a:endParaRPr lang="tr-TR"/>
        </a:p>
      </dgm:t>
    </dgm:pt>
    <dgm:pt modelId="{7F7A6A83-3430-7B4C-AB6E-D23B8B1150D6}">
      <dgm:prSet/>
      <dgm:spPr/>
      <dgm:t>
        <a:bodyPr/>
        <a:lstStyle/>
        <a:p>
          <a:r>
            <a:rPr lang="tr-TR"/>
            <a:t>Gözlem sonunda gözlem sonuçlarını görmeye yönelik bir değerlendirmenin yapılması esastır. Değerlendirme yapılırken gözlem sırasında tutulan notlar, toplanan materyaller, alınan fotoğraf veya filmler, ses kayıtları vs. ayrıntılı olarak değerlendirilmelidir.</a:t>
          </a:r>
          <a:br>
            <a:rPr lang="tr-TR"/>
          </a:br>
          <a:endParaRPr lang="tr-TR"/>
        </a:p>
      </dgm:t>
    </dgm:pt>
    <dgm:pt modelId="{4B7F4AF7-D05C-8F45-AC11-85F0C5F2CF0C}" type="parTrans" cxnId="{3091AA43-B752-CB45-8F67-4FF4589D671C}">
      <dgm:prSet/>
      <dgm:spPr/>
      <dgm:t>
        <a:bodyPr/>
        <a:lstStyle/>
        <a:p>
          <a:endParaRPr lang="tr-TR"/>
        </a:p>
      </dgm:t>
    </dgm:pt>
    <dgm:pt modelId="{EBAF9DC8-A9A0-234A-BED5-07DEBB27BBC2}" type="sibTrans" cxnId="{3091AA43-B752-CB45-8F67-4FF4589D671C}">
      <dgm:prSet/>
      <dgm:spPr/>
      <dgm:t>
        <a:bodyPr/>
        <a:lstStyle/>
        <a:p>
          <a:endParaRPr lang="tr-TR"/>
        </a:p>
      </dgm:t>
    </dgm:pt>
    <dgm:pt modelId="{7A602D4E-05CE-754B-AB2A-C0251C4B27F7}">
      <dgm:prSet/>
      <dgm:spPr/>
      <dgm:t>
        <a:bodyPr/>
        <a:lstStyle/>
        <a:p>
          <a:r>
            <a:rPr lang="tr-TR"/>
            <a:t>Gözlem sırasında öğrencilere not tutturma alışkanlığı kazandırılmalıdır. Böylelikle sınıf değerlendirmesinde öğrenci unuttuklarını hatırlar. Bu değerlendirme sırasında öğrencilere gezi- gözlemi anlattırma, yazdırma, resmini yaptırma, modelini, haritasını çizdirme vs. yaptırılabilir.</a:t>
          </a:r>
        </a:p>
      </dgm:t>
    </dgm:pt>
    <dgm:pt modelId="{E4D27F21-D3D7-C144-A452-A5079179B20D}" type="parTrans" cxnId="{73C7ABC8-2D80-B745-82E0-C55CF945A158}">
      <dgm:prSet/>
      <dgm:spPr/>
      <dgm:t>
        <a:bodyPr/>
        <a:lstStyle/>
        <a:p>
          <a:endParaRPr lang="tr-TR"/>
        </a:p>
      </dgm:t>
    </dgm:pt>
    <dgm:pt modelId="{F2815596-E99C-094D-9DE7-E5C3552E265C}" type="sibTrans" cxnId="{73C7ABC8-2D80-B745-82E0-C55CF945A158}">
      <dgm:prSet/>
      <dgm:spPr/>
      <dgm:t>
        <a:bodyPr/>
        <a:lstStyle/>
        <a:p>
          <a:endParaRPr lang="tr-TR"/>
        </a:p>
      </dgm:t>
    </dgm:pt>
    <dgm:pt modelId="{D18C2863-0C23-1049-B9AB-E3A4445D3349}" type="pres">
      <dgm:prSet presAssocID="{5F2037CC-1FBF-D64D-B0B4-DBA2094C9B8D}" presName="vert0" presStyleCnt="0">
        <dgm:presLayoutVars>
          <dgm:dir/>
          <dgm:animOne val="branch"/>
          <dgm:animLvl val="lvl"/>
        </dgm:presLayoutVars>
      </dgm:prSet>
      <dgm:spPr/>
    </dgm:pt>
    <dgm:pt modelId="{3CB9A55E-733E-F642-8F80-059353016D42}" type="pres">
      <dgm:prSet presAssocID="{AF562D0B-356E-434B-9EDC-B0A89DFD5670}" presName="thickLine" presStyleLbl="alignNode1" presStyleIdx="0" presStyleCnt="1"/>
      <dgm:spPr/>
    </dgm:pt>
    <dgm:pt modelId="{A3571633-CFAA-8442-A36D-2674EC2F6604}" type="pres">
      <dgm:prSet presAssocID="{AF562D0B-356E-434B-9EDC-B0A89DFD5670}" presName="horz1" presStyleCnt="0"/>
      <dgm:spPr/>
    </dgm:pt>
    <dgm:pt modelId="{5E4AF24B-B813-574A-83E0-3642E3430E26}" type="pres">
      <dgm:prSet presAssocID="{AF562D0B-356E-434B-9EDC-B0A89DFD5670}" presName="tx1" presStyleLbl="revTx" presStyleIdx="0" presStyleCnt="7" custScaleY="75315"/>
      <dgm:spPr/>
    </dgm:pt>
    <dgm:pt modelId="{2B600CC2-4CB1-6D45-B194-E2AA98C1E7FB}" type="pres">
      <dgm:prSet presAssocID="{AF562D0B-356E-434B-9EDC-B0A89DFD5670}" presName="vert1" presStyleCnt="0"/>
      <dgm:spPr/>
    </dgm:pt>
    <dgm:pt modelId="{667FD116-1AA9-614F-BA90-A8A5752F9D2D}" type="pres">
      <dgm:prSet presAssocID="{5972A4A8-B304-9A4F-9E10-5D45A132C602}" presName="vertSpace2a" presStyleCnt="0"/>
      <dgm:spPr/>
    </dgm:pt>
    <dgm:pt modelId="{860D6DA6-5E15-9C40-97CA-E70B6C780EB0}" type="pres">
      <dgm:prSet presAssocID="{5972A4A8-B304-9A4F-9E10-5D45A132C602}" presName="horz2" presStyleCnt="0"/>
      <dgm:spPr/>
    </dgm:pt>
    <dgm:pt modelId="{EF606284-53D8-954D-970C-D4B1644FD23F}" type="pres">
      <dgm:prSet presAssocID="{5972A4A8-B304-9A4F-9E10-5D45A132C602}" presName="horzSpace2" presStyleCnt="0"/>
      <dgm:spPr/>
    </dgm:pt>
    <dgm:pt modelId="{460F5F95-3F6F-CF40-9330-E6F277E33304}" type="pres">
      <dgm:prSet presAssocID="{5972A4A8-B304-9A4F-9E10-5D45A132C602}" presName="tx2" presStyleLbl="revTx" presStyleIdx="1" presStyleCnt="7"/>
      <dgm:spPr/>
    </dgm:pt>
    <dgm:pt modelId="{BBC9080E-16C3-AD49-8DF2-D0D4599EC6E4}" type="pres">
      <dgm:prSet presAssocID="{5972A4A8-B304-9A4F-9E10-5D45A132C602}" presName="vert2" presStyleCnt="0"/>
      <dgm:spPr/>
    </dgm:pt>
    <dgm:pt modelId="{E8A5990B-292F-E544-AD3E-8938CE1C0C9D}" type="pres">
      <dgm:prSet presAssocID="{5972A4A8-B304-9A4F-9E10-5D45A132C602}" presName="thinLine2b" presStyleLbl="callout" presStyleIdx="0" presStyleCnt="6"/>
      <dgm:spPr/>
    </dgm:pt>
    <dgm:pt modelId="{120BFC0C-E87D-5F49-BEBE-270F2FCFA844}" type="pres">
      <dgm:prSet presAssocID="{5972A4A8-B304-9A4F-9E10-5D45A132C602}" presName="vertSpace2b" presStyleCnt="0"/>
      <dgm:spPr/>
    </dgm:pt>
    <dgm:pt modelId="{902E2AFE-A8B3-5E41-B420-2F8C7EBE71E2}" type="pres">
      <dgm:prSet presAssocID="{731E8A87-3B2D-B442-8225-C1757D9FE57E}" presName="horz2" presStyleCnt="0"/>
      <dgm:spPr/>
    </dgm:pt>
    <dgm:pt modelId="{6C5044AA-9C3E-3E4B-9906-C307EAF4A306}" type="pres">
      <dgm:prSet presAssocID="{731E8A87-3B2D-B442-8225-C1757D9FE57E}" presName="horzSpace2" presStyleCnt="0"/>
      <dgm:spPr/>
    </dgm:pt>
    <dgm:pt modelId="{56CD76F9-B98C-7843-A3D5-F4BBB9B14903}" type="pres">
      <dgm:prSet presAssocID="{731E8A87-3B2D-B442-8225-C1757D9FE57E}" presName="tx2" presStyleLbl="revTx" presStyleIdx="2" presStyleCnt="7"/>
      <dgm:spPr/>
    </dgm:pt>
    <dgm:pt modelId="{AA8E5676-9BD0-5743-AD85-D2D29AE0F674}" type="pres">
      <dgm:prSet presAssocID="{731E8A87-3B2D-B442-8225-C1757D9FE57E}" presName="vert2" presStyleCnt="0"/>
      <dgm:spPr/>
    </dgm:pt>
    <dgm:pt modelId="{9BBDA42A-D4AF-404F-8513-04C5BA76E0C7}" type="pres">
      <dgm:prSet presAssocID="{731E8A87-3B2D-B442-8225-C1757D9FE57E}" presName="thinLine2b" presStyleLbl="callout" presStyleIdx="1" presStyleCnt="6"/>
      <dgm:spPr/>
    </dgm:pt>
    <dgm:pt modelId="{F4E77E7A-AF03-594A-A8C0-B3E8C3FBE0EC}" type="pres">
      <dgm:prSet presAssocID="{731E8A87-3B2D-B442-8225-C1757D9FE57E}" presName="vertSpace2b" presStyleCnt="0"/>
      <dgm:spPr/>
    </dgm:pt>
    <dgm:pt modelId="{A32FCD29-2172-1B43-8291-CF12A22CF8E8}" type="pres">
      <dgm:prSet presAssocID="{C47DF4C1-153C-4044-8B80-BABB1DBBB9FE}" presName="horz2" presStyleCnt="0"/>
      <dgm:spPr/>
    </dgm:pt>
    <dgm:pt modelId="{9A89C429-3CD1-5140-9A2B-56C284DB50C0}" type="pres">
      <dgm:prSet presAssocID="{C47DF4C1-153C-4044-8B80-BABB1DBBB9FE}" presName="horzSpace2" presStyleCnt="0"/>
      <dgm:spPr/>
    </dgm:pt>
    <dgm:pt modelId="{6EA0EA99-950B-B64C-A85A-7869D1BF9E39}" type="pres">
      <dgm:prSet presAssocID="{C47DF4C1-153C-4044-8B80-BABB1DBBB9FE}" presName="tx2" presStyleLbl="revTx" presStyleIdx="3" presStyleCnt="7"/>
      <dgm:spPr/>
    </dgm:pt>
    <dgm:pt modelId="{C2E411AC-92B9-D74D-B655-88AAE3F6EAC7}" type="pres">
      <dgm:prSet presAssocID="{C47DF4C1-153C-4044-8B80-BABB1DBBB9FE}" presName="vert2" presStyleCnt="0"/>
      <dgm:spPr/>
    </dgm:pt>
    <dgm:pt modelId="{53D9A886-DD96-3440-A1EB-20DD078491B2}" type="pres">
      <dgm:prSet presAssocID="{C47DF4C1-153C-4044-8B80-BABB1DBBB9FE}" presName="thinLine2b" presStyleLbl="callout" presStyleIdx="2" presStyleCnt="6"/>
      <dgm:spPr/>
    </dgm:pt>
    <dgm:pt modelId="{26092B5E-2CF4-AC4A-A89D-862C2D626E64}" type="pres">
      <dgm:prSet presAssocID="{C47DF4C1-153C-4044-8B80-BABB1DBBB9FE}" presName="vertSpace2b" presStyleCnt="0"/>
      <dgm:spPr/>
    </dgm:pt>
    <dgm:pt modelId="{90E5E93F-3D40-B84D-A1CE-6AE559CDBE7B}" type="pres">
      <dgm:prSet presAssocID="{DDD1FDD7-F0D6-574D-B6C8-904519670002}" presName="horz2" presStyleCnt="0"/>
      <dgm:spPr/>
    </dgm:pt>
    <dgm:pt modelId="{0CD649C1-1C6A-2440-9535-2E3624F5FE11}" type="pres">
      <dgm:prSet presAssocID="{DDD1FDD7-F0D6-574D-B6C8-904519670002}" presName="horzSpace2" presStyleCnt="0"/>
      <dgm:spPr/>
    </dgm:pt>
    <dgm:pt modelId="{BE3155FB-37CC-DC4E-A0FE-7072D1C48D5C}" type="pres">
      <dgm:prSet presAssocID="{DDD1FDD7-F0D6-574D-B6C8-904519670002}" presName="tx2" presStyleLbl="revTx" presStyleIdx="4" presStyleCnt="7"/>
      <dgm:spPr/>
    </dgm:pt>
    <dgm:pt modelId="{6C565820-544F-F648-A605-E68509505C46}" type="pres">
      <dgm:prSet presAssocID="{DDD1FDD7-F0D6-574D-B6C8-904519670002}" presName="vert2" presStyleCnt="0"/>
      <dgm:spPr/>
    </dgm:pt>
    <dgm:pt modelId="{22E09EC5-8B4B-324A-8DCB-971F3BD7FA0B}" type="pres">
      <dgm:prSet presAssocID="{DDD1FDD7-F0D6-574D-B6C8-904519670002}" presName="thinLine2b" presStyleLbl="callout" presStyleIdx="3" presStyleCnt="6"/>
      <dgm:spPr/>
    </dgm:pt>
    <dgm:pt modelId="{07B22061-36C0-B647-A60C-C55CC6030222}" type="pres">
      <dgm:prSet presAssocID="{DDD1FDD7-F0D6-574D-B6C8-904519670002}" presName="vertSpace2b" presStyleCnt="0"/>
      <dgm:spPr/>
    </dgm:pt>
    <dgm:pt modelId="{699820DD-0F0B-3E4B-A379-F19B2A4B0052}" type="pres">
      <dgm:prSet presAssocID="{7F7A6A83-3430-7B4C-AB6E-D23B8B1150D6}" presName="horz2" presStyleCnt="0"/>
      <dgm:spPr/>
    </dgm:pt>
    <dgm:pt modelId="{C5A7F67D-64C5-6F47-B6A1-C3D38212D2F6}" type="pres">
      <dgm:prSet presAssocID="{7F7A6A83-3430-7B4C-AB6E-D23B8B1150D6}" presName="horzSpace2" presStyleCnt="0"/>
      <dgm:spPr/>
    </dgm:pt>
    <dgm:pt modelId="{D4FDAE2E-A930-044C-8B50-853D7623CC45}" type="pres">
      <dgm:prSet presAssocID="{7F7A6A83-3430-7B4C-AB6E-D23B8B1150D6}" presName="tx2" presStyleLbl="revTx" presStyleIdx="5" presStyleCnt="7"/>
      <dgm:spPr/>
    </dgm:pt>
    <dgm:pt modelId="{C92ED2B6-50D0-BD4C-A8F7-99CBD4DAAE89}" type="pres">
      <dgm:prSet presAssocID="{7F7A6A83-3430-7B4C-AB6E-D23B8B1150D6}" presName="vert2" presStyleCnt="0"/>
      <dgm:spPr/>
    </dgm:pt>
    <dgm:pt modelId="{C68C4BCF-BDD3-2444-AB79-4C950C895ECC}" type="pres">
      <dgm:prSet presAssocID="{7F7A6A83-3430-7B4C-AB6E-D23B8B1150D6}" presName="thinLine2b" presStyleLbl="callout" presStyleIdx="4" presStyleCnt="6"/>
      <dgm:spPr/>
    </dgm:pt>
    <dgm:pt modelId="{29C14365-C503-A441-A038-136397A0A261}" type="pres">
      <dgm:prSet presAssocID="{7F7A6A83-3430-7B4C-AB6E-D23B8B1150D6}" presName="vertSpace2b" presStyleCnt="0"/>
      <dgm:spPr/>
    </dgm:pt>
    <dgm:pt modelId="{10DE7D70-A0ED-944E-A17D-07904113B4CB}" type="pres">
      <dgm:prSet presAssocID="{7A602D4E-05CE-754B-AB2A-C0251C4B27F7}" presName="horz2" presStyleCnt="0"/>
      <dgm:spPr/>
    </dgm:pt>
    <dgm:pt modelId="{640FD5BC-D9EB-E143-99EF-42E5E6400994}" type="pres">
      <dgm:prSet presAssocID="{7A602D4E-05CE-754B-AB2A-C0251C4B27F7}" presName="horzSpace2" presStyleCnt="0"/>
      <dgm:spPr/>
    </dgm:pt>
    <dgm:pt modelId="{6DD4FBBE-2A38-2D44-94C2-1FECE1E81A0B}" type="pres">
      <dgm:prSet presAssocID="{7A602D4E-05CE-754B-AB2A-C0251C4B27F7}" presName="tx2" presStyleLbl="revTx" presStyleIdx="6" presStyleCnt="7"/>
      <dgm:spPr/>
    </dgm:pt>
    <dgm:pt modelId="{A6ED21EE-CF80-0441-B83B-BB88D9F8AD6A}" type="pres">
      <dgm:prSet presAssocID="{7A602D4E-05CE-754B-AB2A-C0251C4B27F7}" presName="vert2" presStyleCnt="0"/>
      <dgm:spPr/>
    </dgm:pt>
    <dgm:pt modelId="{6B28C72A-6136-5440-A2E9-D1C6858A83D8}" type="pres">
      <dgm:prSet presAssocID="{7A602D4E-05CE-754B-AB2A-C0251C4B27F7}" presName="thinLine2b" presStyleLbl="callout" presStyleIdx="5" presStyleCnt="6"/>
      <dgm:spPr/>
    </dgm:pt>
    <dgm:pt modelId="{F82A563C-C72C-BC4B-BA68-40F937D442C6}" type="pres">
      <dgm:prSet presAssocID="{7A602D4E-05CE-754B-AB2A-C0251C4B27F7}" presName="vertSpace2b" presStyleCnt="0"/>
      <dgm:spPr/>
    </dgm:pt>
  </dgm:ptLst>
  <dgm:cxnLst>
    <dgm:cxn modelId="{CF85F30A-FB67-9C43-9621-424FC5BF4EB5}" type="presOf" srcId="{731E8A87-3B2D-B442-8225-C1757D9FE57E}" destId="{56CD76F9-B98C-7843-A3D5-F4BBB9B14903}" srcOrd="0" destOrd="0" presId="urn:microsoft.com/office/officeart/2008/layout/LinedList"/>
    <dgm:cxn modelId="{55879F23-F393-6C43-A3DE-FAF11DD122F2}" srcId="{AF562D0B-356E-434B-9EDC-B0A89DFD5670}" destId="{C47DF4C1-153C-4044-8B80-BABB1DBBB9FE}" srcOrd="2" destOrd="0" parTransId="{6734D624-AFA3-104B-9542-3FBACBAD5BB1}" sibTransId="{2202E849-CF44-5D4C-82C9-A5B917A211F8}"/>
    <dgm:cxn modelId="{BC359041-9923-044F-86C9-1AAB85139492}" type="presOf" srcId="{5F2037CC-1FBF-D64D-B0B4-DBA2094C9B8D}" destId="{D18C2863-0C23-1049-B9AB-E3A4445D3349}" srcOrd="0" destOrd="0" presId="urn:microsoft.com/office/officeart/2008/layout/LinedList"/>
    <dgm:cxn modelId="{3091AA43-B752-CB45-8F67-4FF4589D671C}" srcId="{AF562D0B-356E-434B-9EDC-B0A89DFD5670}" destId="{7F7A6A83-3430-7B4C-AB6E-D23B8B1150D6}" srcOrd="4" destOrd="0" parTransId="{4B7F4AF7-D05C-8F45-AC11-85F0C5F2CF0C}" sibTransId="{EBAF9DC8-A9A0-234A-BED5-07DEBB27BBC2}"/>
    <dgm:cxn modelId="{C619875F-8816-A241-AE98-BBFF94BBF3F5}" srcId="{AF562D0B-356E-434B-9EDC-B0A89DFD5670}" destId="{DDD1FDD7-F0D6-574D-B6C8-904519670002}" srcOrd="3" destOrd="0" parTransId="{188A84E5-218D-CB46-82E4-DDF1E13E8ECD}" sibTransId="{926F4B16-2C56-7945-8966-BBF80ACE4F65}"/>
    <dgm:cxn modelId="{3446CD73-D896-6147-B71A-7F4F456CE489}" srcId="{AF562D0B-356E-434B-9EDC-B0A89DFD5670}" destId="{5972A4A8-B304-9A4F-9E10-5D45A132C602}" srcOrd="0" destOrd="0" parTransId="{BFE4C101-C112-E041-9226-3DAB5B5A7684}" sibTransId="{6F7726BB-27D2-F64A-B742-F4CBBB377A09}"/>
    <dgm:cxn modelId="{E24AFF74-CF7A-1C46-A601-CBCCE541068A}" type="presOf" srcId="{7F7A6A83-3430-7B4C-AB6E-D23B8B1150D6}" destId="{D4FDAE2E-A930-044C-8B50-853D7623CC45}" srcOrd="0" destOrd="0" presId="urn:microsoft.com/office/officeart/2008/layout/LinedList"/>
    <dgm:cxn modelId="{B5C35B92-29FB-EA41-98AB-F673F14A4EF5}" type="presOf" srcId="{AF562D0B-356E-434B-9EDC-B0A89DFD5670}" destId="{5E4AF24B-B813-574A-83E0-3642E3430E26}" srcOrd="0" destOrd="0" presId="urn:microsoft.com/office/officeart/2008/layout/LinedList"/>
    <dgm:cxn modelId="{634262A6-C328-1748-8CF1-15947D91FAAD}" type="presOf" srcId="{DDD1FDD7-F0D6-574D-B6C8-904519670002}" destId="{BE3155FB-37CC-DC4E-A0FE-7072D1C48D5C}" srcOrd="0" destOrd="0" presId="urn:microsoft.com/office/officeart/2008/layout/LinedList"/>
    <dgm:cxn modelId="{3EE832C4-1D36-EC48-A680-6A23DC332FD2}" type="presOf" srcId="{5972A4A8-B304-9A4F-9E10-5D45A132C602}" destId="{460F5F95-3F6F-CF40-9330-E6F277E33304}" srcOrd="0" destOrd="0" presId="urn:microsoft.com/office/officeart/2008/layout/LinedList"/>
    <dgm:cxn modelId="{73C7ABC8-2D80-B745-82E0-C55CF945A158}" srcId="{AF562D0B-356E-434B-9EDC-B0A89DFD5670}" destId="{7A602D4E-05CE-754B-AB2A-C0251C4B27F7}" srcOrd="5" destOrd="0" parTransId="{E4D27F21-D3D7-C144-A452-A5079179B20D}" sibTransId="{F2815596-E99C-094D-9DE7-E5C3552E265C}"/>
    <dgm:cxn modelId="{131A05DD-B3F0-4245-8761-1677E700F668}" srcId="{5F2037CC-1FBF-D64D-B0B4-DBA2094C9B8D}" destId="{AF562D0B-356E-434B-9EDC-B0A89DFD5670}" srcOrd="0" destOrd="0" parTransId="{91D2F3D7-79C8-374D-9BEC-353D08F0A4A1}" sibTransId="{5DBDE350-6A61-C444-A953-CB6AED0C6CC7}"/>
    <dgm:cxn modelId="{4EE9E7E3-21B1-F74B-B067-D6F81B37D0BC}" type="presOf" srcId="{7A602D4E-05CE-754B-AB2A-C0251C4B27F7}" destId="{6DD4FBBE-2A38-2D44-94C2-1FECE1E81A0B}" srcOrd="0" destOrd="0" presId="urn:microsoft.com/office/officeart/2008/layout/LinedList"/>
    <dgm:cxn modelId="{F325DBEB-0694-AB49-8F1D-662242161C60}" srcId="{AF562D0B-356E-434B-9EDC-B0A89DFD5670}" destId="{731E8A87-3B2D-B442-8225-C1757D9FE57E}" srcOrd="1" destOrd="0" parTransId="{907A9B8D-849C-7B4C-A69A-6CFBAF2D7305}" sibTransId="{63519977-D38E-734A-876C-72AD67D074B6}"/>
    <dgm:cxn modelId="{9E7CA3F4-B590-4545-AEA3-F6591E464138}" type="presOf" srcId="{C47DF4C1-153C-4044-8B80-BABB1DBBB9FE}" destId="{6EA0EA99-950B-B64C-A85A-7869D1BF9E39}" srcOrd="0" destOrd="0" presId="urn:microsoft.com/office/officeart/2008/layout/LinedList"/>
    <dgm:cxn modelId="{43B412D0-7C3C-F64D-BEE7-E2DC1CF4BA8A}" type="presParOf" srcId="{D18C2863-0C23-1049-B9AB-E3A4445D3349}" destId="{3CB9A55E-733E-F642-8F80-059353016D42}" srcOrd="0" destOrd="0" presId="urn:microsoft.com/office/officeart/2008/layout/LinedList"/>
    <dgm:cxn modelId="{E949BD2B-0F2A-E245-8CC4-E5FE53710B75}" type="presParOf" srcId="{D18C2863-0C23-1049-B9AB-E3A4445D3349}" destId="{A3571633-CFAA-8442-A36D-2674EC2F6604}" srcOrd="1" destOrd="0" presId="urn:microsoft.com/office/officeart/2008/layout/LinedList"/>
    <dgm:cxn modelId="{CFE7BC9A-EEE0-9442-87FE-06186CFAEFB6}" type="presParOf" srcId="{A3571633-CFAA-8442-A36D-2674EC2F6604}" destId="{5E4AF24B-B813-574A-83E0-3642E3430E26}" srcOrd="0" destOrd="0" presId="urn:microsoft.com/office/officeart/2008/layout/LinedList"/>
    <dgm:cxn modelId="{53BCACCD-894C-BD47-8FFC-7E2D0BEA7E59}" type="presParOf" srcId="{A3571633-CFAA-8442-A36D-2674EC2F6604}" destId="{2B600CC2-4CB1-6D45-B194-E2AA98C1E7FB}" srcOrd="1" destOrd="0" presId="urn:microsoft.com/office/officeart/2008/layout/LinedList"/>
    <dgm:cxn modelId="{6E5CD4AE-3859-654E-9945-9F3B6E81BCAE}" type="presParOf" srcId="{2B600CC2-4CB1-6D45-B194-E2AA98C1E7FB}" destId="{667FD116-1AA9-614F-BA90-A8A5752F9D2D}" srcOrd="0" destOrd="0" presId="urn:microsoft.com/office/officeart/2008/layout/LinedList"/>
    <dgm:cxn modelId="{BA9FE8BF-601A-3247-9817-E7AA59AB07EE}" type="presParOf" srcId="{2B600CC2-4CB1-6D45-B194-E2AA98C1E7FB}" destId="{860D6DA6-5E15-9C40-97CA-E70B6C780EB0}" srcOrd="1" destOrd="0" presId="urn:microsoft.com/office/officeart/2008/layout/LinedList"/>
    <dgm:cxn modelId="{7BFDD52C-F7A1-0B43-A1C3-021AE93F58CC}" type="presParOf" srcId="{860D6DA6-5E15-9C40-97CA-E70B6C780EB0}" destId="{EF606284-53D8-954D-970C-D4B1644FD23F}" srcOrd="0" destOrd="0" presId="urn:microsoft.com/office/officeart/2008/layout/LinedList"/>
    <dgm:cxn modelId="{995C5A44-A238-EF43-B48D-363539A29B23}" type="presParOf" srcId="{860D6DA6-5E15-9C40-97CA-E70B6C780EB0}" destId="{460F5F95-3F6F-CF40-9330-E6F277E33304}" srcOrd="1" destOrd="0" presId="urn:microsoft.com/office/officeart/2008/layout/LinedList"/>
    <dgm:cxn modelId="{6ABE5191-0B10-C24A-A43D-B93F28FB85FA}" type="presParOf" srcId="{860D6DA6-5E15-9C40-97CA-E70B6C780EB0}" destId="{BBC9080E-16C3-AD49-8DF2-D0D4599EC6E4}" srcOrd="2" destOrd="0" presId="urn:microsoft.com/office/officeart/2008/layout/LinedList"/>
    <dgm:cxn modelId="{CA708016-28D5-D343-9AC8-562678736C5D}" type="presParOf" srcId="{2B600CC2-4CB1-6D45-B194-E2AA98C1E7FB}" destId="{E8A5990B-292F-E544-AD3E-8938CE1C0C9D}" srcOrd="2" destOrd="0" presId="urn:microsoft.com/office/officeart/2008/layout/LinedList"/>
    <dgm:cxn modelId="{703100A6-276A-6F44-8530-B1F68C277E5E}" type="presParOf" srcId="{2B600CC2-4CB1-6D45-B194-E2AA98C1E7FB}" destId="{120BFC0C-E87D-5F49-BEBE-270F2FCFA844}" srcOrd="3" destOrd="0" presId="urn:microsoft.com/office/officeart/2008/layout/LinedList"/>
    <dgm:cxn modelId="{7300ADFE-287F-C54A-A097-B8FAA30BC4B4}" type="presParOf" srcId="{2B600CC2-4CB1-6D45-B194-E2AA98C1E7FB}" destId="{902E2AFE-A8B3-5E41-B420-2F8C7EBE71E2}" srcOrd="4" destOrd="0" presId="urn:microsoft.com/office/officeart/2008/layout/LinedList"/>
    <dgm:cxn modelId="{BC712EB8-6AF8-F94E-B22F-162E5C1BF2A3}" type="presParOf" srcId="{902E2AFE-A8B3-5E41-B420-2F8C7EBE71E2}" destId="{6C5044AA-9C3E-3E4B-9906-C307EAF4A306}" srcOrd="0" destOrd="0" presId="urn:microsoft.com/office/officeart/2008/layout/LinedList"/>
    <dgm:cxn modelId="{839A2A5E-D368-6E49-B4F6-8C18D92AB829}" type="presParOf" srcId="{902E2AFE-A8B3-5E41-B420-2F8C7EBE71E2}" destId="{56CD76F9-B98C-7843-A3D5-F4BBB9B14903}" srcOrd="1" destOrd="0" presId="urn:microsoft.com/office/officeart/2008/layout/LinedList"/>
    <dgm:cxn modelId="{2EB99CA1-A83E-C848-802F-735C30A64893}" type="presParOf" srcId="{902E2AFE-A8B3-5E41-B420-2F8C7EBE71E2}" destId="{AA8E5676-9BD0-5743-AD85-D2D29AE0F674}" srcOrd="2" destOrd="0" presId="urn:microsoft.com/office/officeart/2008/layout/LinedList"/>
    <dgm:cxn modelId="{FEAD75CB-8D17-2247-ABFA-0F59A2DB7E13}" type="presParOf" srcId="{2B600CC2-4CB1-6D45-B194-E2AA98C1E7FB}" destId="{9BBDA42A-D4AF-404F-8513-04C5BA76E0C7}" srcOrd="5" destOrd="0" presId="urn:microsoft.com/office/officeart/2008/layout/LinedList"/>
    <dgm:cxn modelId="{2FC51384-6E03-7249-9186-08AD7364FA26}" type="presParOf" srcId="{2B600CC2-4CB1-6D45-B194-E2AA98C1E7FB}" destId="{F4E77E7A-AF03-594A-A8C0-B3E8C3FBE0EC}" srcOrd="6" destOrd="0" presId="urn:microsoft.com/office/officeart/2008/layout/LinedList"/>
    <dgm:cxn modelId="{BABD488B-201D-BD49-A994-B25EADF5309F}" type="presParOf" srcId="{2B600CC2-4CB1-6D45-B194-E2AA98C1E7FB}" destId="{A32FCD29-2172-1B43-8291-CF12A22CF8E8}" srcOrd="7" destOrd="0" presId="urn:microsoft.com/office/officeart/2008/layout/LinedList"/>
    <dgm:cxn modelId="{2584E907-24B9-AF4E-9688-C302821E5143}" type="presParOf" srcId="{A32FCD29-2172-1B43-8291-CF12A22CF8E8}" destId="{9A89C429-3CD1-5140-9A2B-56C284DB50C0}" srcOrd="0" destOrd="0" presId="urn:microsoft.com/office/officeart/2008/layout/LinedList"/>
    <dgm:cxn modelId="{6BD4355B-9936-5844-B414-DDF6BA71443B}" type="presParOf" srcId="{A32FCD29-2172-1B43-8291-CF12A22CF8E8}" destId="{6EA0EA99-950B-B64C-A85A-7869D1BF9E39}" srcOrd="1" destOrd="0" presId="urn:microsoft.com/office/officeart/2008/layout/LinedList"/>
    <dgm:cxn modelId="{710236AC-8231-0B41-BBEE-8FAE3C09ECC2}" type="presParOf" srcId="{A32FCD29-2172-1B43-8291-CF12A22CF8E8}" destId="{C2E411AC-92B9-D74D-B655-88AAE3F6EAC7}" srcOrd="2" destOrd="0" presId="urn:microsoft.com/office/officeart/2008/layout/LinedList"/>
    <dgm:cxn modelId="{F383B8B6-19E4-9C40-B8B2-259BC1A74FEA}" type="presParOf" srcId="{2B600CC2-4CB1-6D45-B194-E2AA98C1E7FB}" destId="{53D9A886-DD96-3440-A1EB-20DD078491B2}" srcOrd="8" destOrd="0" presId="urn:microsoft.com/office/officeart/2008/layout/LinedList"/>
    <dgm:cxn modelId="{2CEB7710-9F6C-E447-BF6D-CB2936CE96A2}" type="presParOf" srcId="{2B600CC2-4CB1-6D45-B194-E2AA98C1E7FB}" destId="{26092B5E-2CF4-AC4A-A89D-862C2D626E64}" srcOrd="9" destOrd="0" presId="urn:microsoft.com/office/officeart/2008/layout/LinedList"/>
    <dgm:cxn modelId="{68733F49-6222-0C42-AE85-FB1B5203F388}" type="presParOf" srcId="{2B600CC2-4CB1-6D45-B194-E2AA98C1E7FB}" destId="{90E5E93F-3D40-B84D-A1CE-6AE559CDBE7B}" srcOrd="10" destOrd="0" presId="urn:microsoft.com/office/officeart/2008/layout/LinedList"/>
    <dgm:cxn modelId="{E8D0B4D8-229C-F54A-8973-5B2E9E5296C4}" type="presParOf" srcId="{90E5E93F-3D40-B84D-A1CE-6AE559CDBE7B}" destId="{0CD649C1-1C6A-2440-9535-2E3624F5FE11}" srcOrd="0" destOrd="0" presId="urn:microsoft.com/office/officeart/2008/layout/LinedList"/>
    <dgm:cxn modelId="{EB06CBD0-C429-E14A-ACAE-36E2D22EAE07}" type="presParOf" srcId="{90E5E93F-3D40-B84D-A1CE-6AE559CDBE7B}" destId="{BE3155FB-37CC-DC4E-A0FE-7072D1C48D5C}" srcOrd="1" destOrd="0" presId="urn:microsoft.com/office/officeart/2008/layout/LinedList"/>
    <dgm:cxn modelId="{87B816B3-91F8-BB4D-B808-23DA2E03C5DF}" type="presParOf" srcId="{90E5E93F-3D40-B84D-A1CE-6AE559CDBE7B}" destId="{6C565820-544F-F648-A605-E68509505C46}" srcOrd="2" destOrd="0" presId="urn:microsoft.com/office/officeart/2008/layout/LinedList"/>
    <dgm:cxn modelId="{DB9F373E-DCEC-6049-A5A8-AEAC46FA8C6F}" type="presParOf" srcId="{2B600CC2-4CB1-6D45-B194-E2AA98C1E7FB}" destId="{22E09EC5-8B4B-324A-8DCB-971F3BD7FA0B}" srcOrd="11" destOrd="0" presId="urn:microsoft.com/office/officeart/2008/layout/LinedList"/>
    <dgm:cxn modelId="{3097CF0B-C351-A444-BBEF-D55E1228F0C9}" type="presParOf" srcId="{2B600CC2-4CB1-6D45-B194-E2AA98C1E7FB}" destId="{07B22061-36C0-B647-A60C-C55CC6030222}" srcOrd="12" destOrd="0" presId="urn:microsoft.com/office/officeart/2008/layout/LinedList"/>
    <dgm:cxn modelId="{27A66BEA-B67C-9349-86F7-3EBA47169878}" type="presParOf" srcId="{2B600CC2-4CB1-6D45-B194-E2AA98C1E7FB}" destId="{699820DD-0F0B-3E4B-A379-F19B2A4B0052}" srcOrd="13" destOrd="0" presId="urn:microsoft.com/office/officeart/2008/layout/LinedList"/>
    <dgm:cxn modelId="{48F878FC-2B92-FD40-8592-A813061548C9}" type="presParOf" srcId="{699820DD-0F0B-3E4B-A379-F19B2A4B0052}" destId="{C5A7F67D-64C5-6F47-B6A1-C3D38212D2F6}" srcOrd="0" destOrd="0" presId="urn:microsoft.com/office/officeart/2008/layout/LinedList"/>
    <dgm:cxn modelId="{28A82EE9-EE51-444B-90C3-AEE8EF16F381}" type="presParOf" srcId="{699820DD-0F0B-3E4B-A379-F19B2A4B0052}" destId="{D4FDAE2E-A930-044C-8B50-853D7623CC45}" srcOrd="1" destOrd="0" presId="urn:microsoft.com/office/officeart/2008/layout/LinedList"/>
    <dgm:cxn modelId="{FA50EAA0-609D-6D4E-AF05-0FB278C76E57}" type="presParOf" srcId="{699820DD-0F0B-3E4B-A379-F19B2A4B0052}" destId="{C92ED2B6-50D0-BD4C-A8F7-99CBD4DAAE89}" srcOrd="2" destOrd="0" presId="urn:microsoft.com/office/officeart/2008/layout/LinedList"/>
    <dgm:cxn modelId="{55C5D0DA-4F43-BD4D-97FF-AB8DAA07C4B6}" type="presParOf" srcId="{2B600CC2-4CB1-6D45-B194-E2AA98C1E7FB}" destId="{C68C4BCF-BDD3-2444-AB79-4C950C895ECC}" srcOrd="14" destOrd="0" presId="urn:microsoft.com/office/officeart/2008/layout/LinedList"/>
    <dgm:cxn modelId="{27D1C2C7-AFD8-894E-8823-3530CA47B7EC}" type="presParOf" srcId="{2B600CC2-4CB1-6D45-B194-E2AA98C1E7FB}" destId="{29C14365-C503-A441-A038-136397A0A261}" srcOrd="15" destOrd="0" presId="urn:microsoft.com/office/officeart/2008/layout/LinedList"/>
    <dgm:cxn modelId="{D254BDF1-B15C-7747-A502-1D614FED6859}" type="presParOf" srcId="{2B600CC2-4CB1-6D45-B194-E2AA98C1E7FB}" destId="{10DE7D70-A0ED-944E-A17D-07904113B4CB}" srcOrd="16" destOrd="0" presId="urn:microsoft.com/office/officeart/2008/layout/LinedList"/>
    <dgm:cxn modelId="{1B2DD92B-D73B-F746-9AC0-D112E7687CA0}" type="presParOf" srcId="{10DE7D70-A0ED-944E-A17D-07904113B4CB}" destId="{640FD5BC-D9EB-E143-99EF-42E5E6400994}" srcOrd="0" destOrd="0" presId="urn:microsoft.com/office/officeart/2008/layout/LinedList"/>
    <dgm:cxn modelId="{7812179B-F4C8-C249-A5D3-E85F7BC58D65}" type="presParOf" srcId="{10DE7D70-A0ED-944E-A17D-07904113B4CB}" destId="{6DD4FBBE-2A38-2D44-94C2-1FECE1E81A0B}" srcOrd="1" destOrd="0" presId="urn:microsoft.com/office/officeart/2008/layout/LinedList"/>
    <dgm:cxn modelId="{0C7219C9-4D9B-2C43-9BDD-6E107F12F5C8}" type="presParOf" srcId="{10DE7D70-A0ED-944E-A17D-07904113B4CB}" destId="{A6ED21EE-CF80-0441-B83B-BB88D9F8AD6A}" srcOrd="2" destOrd="0" presId="urn:microsoft.com/office/officeart/2008/layout/LinedList"/>
    <dgm:cxn modelId="{06EC1394-36F5-C74E-B841-C5D44911C0AA}" type="presParOf" srcId="{2B600CC2-4CB1-6D45-B194-E2AA98C1E7FB}" destId="{6B28C72A-6136-5440-A2E9-D1C6858A83D8}" srcOrd="17" destOrd="0" presId="urn:microsoft.com/office/officeart/2008/layout/LinedList"/>
    <dgm:cxn modelId="{4DDAC560-9372-E946-ABC0-7503D7DE80CB}" type="presParOf" srcId="{2B600CC2-4CB1-6D45-B194-E2AA98C1E7FB}" destId="{F82A563C-C72C-BC4B-BA68-40F937D442C6}"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E125190-F4EC-774B-8019-3BC3DAA8947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5347F025-9DD3-664E-80E1-74042FF91A0F}">
      <dgm:prSet/>
      <dgm:spPr/>
      <dgm:t>
        <a:bodyPr/>
        <a:lstStyle/>
        <a:p>
          <a:r>
            <a:rPr lang="tr-TR"/>
            <a:t>Yararları</a:t>
          </a:r>
        </a:p>
      </dgm:t>
    </dgm:pt>
    <dgm:pt modelId="{15E68AA1-1996-0A41-B418-C591D2485BF9}" type="parTrans" cxnId="{43C34899-6C2B-5643-AC6D-D39A4A3C4A7E}">
      <dgm:prSet/>
      <dgm:spPr/>
      <dgm:t>
        <a:bodyPr/>
        <a:lstStyle/>
        <a:p>
          <a:endParaRPr lang="tr-TR"/>
        </a:p>
      </dgm:t>
    </dgm:pt>
    <dgm:pt modelId="{27C75523-C1B7-6A4E-9ACA-38E7A87BB4B0}" type="sibTrans" cxnId="{43C34899-6C2B-5643-AC6D-D39A4A3C4A7E}">
      <dgm:prSet/>
      <dgm:spPr/>
      <dgm:t>
        <a:bodyPr/>
        <a:lstStyle/>
        <a:p>
          <a:endParaRPr lang="tr-TR"/>
        </a:p>
      </dgm:t>
    </dgm:pt>
    <dgm:pt modelId="{E5EB6B06-49B9-F340-A638-3AB365CC9238}">
      <dgm:prSet/>
      <dgm:spPr/>
      <dgm:t>
        <a:bodyPr/>
        <a:lstStyle/>
        <a:p>
          <a:r>
            <a:rPr lang="tr-TR"/>
            <a:t>Öğrencilerin kapalı kapılar ardından, sınıfın sıkıcı havasından kurtuldukları için, sevinerek katıldıkları ve doğrudan bilgi ve tecrübeye ulaştıkları bir eğitim ortamıdır. </a:t>
          </a:r>
        </a:p>
      </dgm:t>
    </dgm:pt>
    <dgm:pt modelId="{8458601A-DEFF-A246-84D8-536D97070196}" type="parTrans" cxnId="{3EDFCA84-5B21-1645-B448-1B732B895DBF}">
      <dgm:prSet/>
      <dgm:spPr/>
      <dgm:t>
        <a:bodyPr/>
        <a:lstStyle/>
        <a:p>
          <a:endParaRPr lang="tr-TR"/>
        </a:p>
      </dgm:t>
    </dgm:pt>
    <dgm:pt modelId="{72D18F10-8A0A-3A43-92C1-BFCA3957A416}" type="sibTrans" cxnId="{3EDFCA84-5B21-1645-B448-1B732B895DBF}">
      <dgm:prSet/>
      <dgm:spPr/>
      <dgm:t>
        <a:bodyPr/>
        <a:lstStyle/>
        <a:p>
          <a:endParaRPr lang="tr-TR"/>
        </a:p>
      </dgm:t>
    </dgm:pt>
    <dgm:pt modelId="{3D4012D3-5A3C-FC40-923D-4028296BBE32}">
      <dgm:prSet/>
      <dgm:spPr/>
      <dgm:t>
        <a:bodyPr/>
        <a:lstStyle/>
        <a:p>
          <a:r>
            <a:rPr lang="tr-TR"/>
            <a:t>Öğrencinin birçok duyu organı devreye sokulduğu için, daha sağlam ve kalıcı bilgiler oluşturulur.</a:t>
          </a:r>
        </a:p>
      </dgm:t>
    </dgm:pt>
    <dgm:pt modelId="{FB06FBB5-258A-A24E-B595-82C54C6FEBBF}" type="parTrans" cxnId="{0B564BF1-501F-E441-B27A-2BE78FB4ACF5}">
      <dgm:prSet/>
      <dgm:spPr/>
      <dgm:t>
        <a:bodyPr/>
        <a:lstStyle/>
        <a:p>
          <a:endParaRPr lang="tr-TR"/>
        </a:p>
      </dgm:t>
    </dgm:pt>
    <dgm:pt modelId="{91EEA4A8-4952-8841-AB7D-3265D4084CA0}" type="sibTrans" cxnId="{0B564BF1-501F-E441-B27A-2BE78FB4ACF5}">
      <dgm:prSet/>
      <dgm:spPr/>
      <dgm:t>
        <a:bodyPr/>
        <a:lstStyle/>
        <a:p>
          <a:endParaRPr lang="tr-TR"/>
        </a:p>
      </dgm:t>
    </dgm:pt>
    <dgm:pt modelId="{EF3F4253-5368-204D-9E52-58FC16D34939}">
      <dgm:prSet/>
      <dgm:spPr/>
      <dgm:t>
        <a:bodyPr/>
        <a:lstStyle/>
        <a:p>
          <a:r>
            <a:rPr lang="tr-TR"/>
            <a:t>Kullanım alanı çok geniştir, hemen her derste gezi gözlem metodu ile işlenecek birçok konu bulunabilmektedir.</a:t>
          </a:r>
        </a:p>
      </dgm:t>
    </dgm:pt>
    <dgm:pt modelId="{1B1D0584-A290-E941-A055-1BCE2877B715}" type="parTrans" cxnId="{6BB23C5C-FB86-E94E-B280-2F5662746C0D}">
      <dgm:prSet/>
      <dgm:spPr/>
      <dgm:t>
        <a:bodyPr/>
        <a:lstStyle/>
        <a:p>
          <a:endParaRPr lang="tr-TR"/>
        </a:p>
      </dgm:t>
    </dgm:pt>
    <dgm:pt modelId="{9A839DB2-B15F-EF45-A2E1-10D7E38167CD}" type="sibTrans" cxnId="{6BB23C5C-FB86-E94E-B280-2F5662746C0D}">
      <dgm:prSet/>
      <dgm:spPr/>
      <dgm:t>
        <a:bodyPr/>
        <a:lstStyle/>
        <a:p>
          <a:endParaRPr lang="tr-TR"/>
        </a:p>
      </dgm:t>
    </dgm:pt>
    <dgm:pt modelId="{0DA9C4A8-F183-D545-8B4D-A7E130FA0280}">
      <dgm:prSet/>
      <dgm:spPr/>
      <dgm:t>
        <a:bodyPr/>
        <a:lstStyle/>
        <a:p>
          <a:r>
            <a:rPr lang="tr-TR" dirty="0" err="1"/>
            <a:t>Buteknik</a:t>
          </a:r>
          <a:r>
            <a:rPr lang="tr-TR" dirty="0"/>
            <a:t> kullanıldıkça, okul-çevre ilişkisi daha iyi gelişir. Öğrenciler çevrelerini daha iyi gezme, gözleme ve öğrenme fırsatı bulurlar.</a:t>
          </a:r>
        </a:p>
      </dgm:t>
    </dgm:pt>
    <dgm:pt modelId="{A26A2443-26F0-E944-83C4-5BD3FC2DA9FC}" type="parTrans" cxnId="{8621EF02-DA29-2342-A045-2D06C1C9B76C}">
      <dgm:prSet/>
      <dgm:spPr/>
      <dgm:t>
        <a:bodyPr/>
        <a:lstStyle/>
        <a:p>
          <a:endParaRPr lang="tr-TR"/>
        </a:p>
      </dgm:t>
    </dgm:pt>
    <dgm:pt modelId="{C6F91F05-A8F7-7042-A995-E7787074CB67}" type="sibTrans" cxnId="{8621EF02-DA29-2342-A045-2D06C1C9B76C}">
      <dgm:prSet/>
      <dgm:spPr/>
      <dgm:t>
        <a:bodyPr/>
        <a:lstStyle/>
        <a:p>
          <a:endParaRPr lang="tr-TR"/>
        </a:p>
      </dgm:t>
    </dgm:pt>
    <dgm:pt modelId="{7FD8F47E-73C6-954B-B1B3-9A9CDA23D652}">
      <dgm:prSet/>
      <dgm:spPr/>
      <dgm:t>
        <a:bodyPr/>
        <a:lstStyle/>
        <a:p>
          <a:r>
            <a:rPr lang="tr-TR"/>
            <a:t>Bu teknik öğrencilere: olayları, kişileri, doğal koşulları içinde tanıma, eleştirici düşünme yeteneğini geliştirme, kişilere ve olaylara nesnel ölçülerle yaklaşma, sorumluluk duygusu gibi önemli davranışlar kazandırmaktadır.</a:t>
          </a:r>
        </a:p>
      </dgm:t>
    </dgm:pt>
    <dgm:pt modelId="{630DE561-1CFF-714C-B6C1-150483B79001}" type="parTrans" cxnId="{B2DB8D6E-7CB1-4348-B671-634644168DF2}">
      <dgm:prSet/>
      <dgm:spPr/>
      <dgm:t>
        <a:bodyPr/>
        <a:lstStyle/>
        <a:p>
          <a:endParaRPr lang="tr-TR"/>
        </a:p>
      </dgm:t>
    </dgm:pt>
    <dgm:pt modelId="{249883F2-8D44-734D-A1CA-097D02788BC6}" type="sibTrans" cxnId="{B2DB8D6E-7CB1-4348-B671-634644168DF2}">
      <dgm:prSet/>
      <dgm:spPr/>
      <dgm:t>
        <a:bodyPr/>
        <a:lstStyle/>
        <a:p>
          <a:endParaRPr lang="tr-TR"/>
        </a:p>
      </dgm:t>
    </dgm:pt>
    <dgm:pt modelId="{55DC4B1D-4FD7-FD42-B891-8A10F081DB69}">
      <dgm:prSet/>
      <dgm:spPr/>
      <dgm:t>
        <a:bodyPr/>
        <a:lstStyle/>
        <a:p>
          <a:r>
            <a:rPr lang="tr-TR"/>
            <a:t>Sınıf öğretiminden gerçek öğretime doğru bir aşamadır. </a:t>
          </a:r>
        </a:p>
      </dgm:t>
    </dgm:pt>
    <dgm:pt modelId="{6A350D10-2C3F-B445-A602-4EF3BBDE6183}" type="parTrans" cxnId="{18B36D5C-0954-DF48-A4AF-F6146F071D4B}">
      <dgm:prSet/>
      <dgm:spPr/>
      <dgm:t>
        <a:bodyPr/>
        <a:lstStyle/>
        <a:p>
          <a:endParaRPr lang="tr-TR"/>
        </a:p>
      </dgm:t>
    </dgm:pt>
    <dgm:pt modelId="{991E4F61-AE76-0140-AE06-EEAC4C3E5E48}" type="sibTrans" cxnId="{18B36D5C-0954-DF48-A4AF-F6146F071D4B}">
      <dgm:prSet/>
      <dgm:spPr/>
      <dgm:t>
        <a:bodyPr/>
        <a:lstStyle/>
        <a:p>
          <a:endParaRPr lang="tr-TR"/>
        </a:p>
      </dgm:t>
    </dgm:pt>
    <dgm:pt modelId="{8B0FD48F-AA50-6243-8BDB-3EE760645141}">
      <dgm:prSet/>
      <dgm:spPr/>
      <dgm:t>
        <a:bodyPr/>
        <a:lstStyle/>
        <a:p>
          <a:r>
            <a:rPr lang="tr-TR"/>
            <a:t>Yeni çalışmaları özendirir. </a:t>
          </a:r>
        </a:p>
      </dgm:t>
    </dgm:pt>
    <dgm:pt modelId="{17DD2963-0362-CA4C-9D60-5890AC140A41}" type="parTrans" cxnId="{E9553F61-2E61-B943-8A25-B54DF15964B0}">
      <dgm:prSet/>
      <dgm:spPr/>
      <dgm:t>
        <a:bodyPr/>
        <a:lstStyle/>
        <a:p>
          <a:endParaRPr lang="tr-TR"/>
        </a:p>
      </dgm:t>
    </dgm:pt>
    <dgm:pt modelId="{2173467A-2C79-A04F-9C75-ECADF4CE7B3B}" type="sibTrans" cxnId="{E9553F61-2E61-B943-8A25-B54DF15964B0}">
      <dgm:prSet/>
      <dgm:spPr/>
      <dgm:t>
        <a:bodyPr/>
        <a:lstStyle/>
        <a:p>
          <a:endParaRPr lang="tr-TR"/>
        </a:p>
      </dgm:t>
    </dgm:pt>
    <dgm:pt modelId="{594406F2-E7AE-4E49-9344-067F5E42C31F}">
      <dgm:prSet/>
      <dgm:spPr/>
      <dgm:t>
        <a:bodyPr/>
        <a:lstStyle/>
        <a:p>
          <a:r>
            <a:rPr lang="tr-TR"/>
            <a:t>Görerek ve yaşayarak öğrenmeyi sağlar.</a:t>
          </a:r>
        </a:p>
      </dgm:t>
    </dgm:pt>
    <dgm:pt modelId="{B8D553AB-7CE5-4E46-9AF1-E420C7E9FB4A}" type="parTrans" cxnId="{2D7CED51-9B85-4244-A9BB-0D6E5E17EEAF}">
      <dgm:prSet/>
      <dgm:spPr/>
      <dgm:t>
        <a:bodyPr/>
        <a:lstStyle/>
        <a:p>
          <a:endParaRPr lang="tr-TR"/>
        </a:p>
      </dgm:t>
    </dgm:pt>
    <dgm:pt modelId="{A0BD3DC2-D4F6-C848-BE92-1237256A42BF}" type="sibTrans" cxnId="{2D7CED51-9B85-4244-A9BB-0D6E5E17EEAF}">
      <dgm:prSet/>
      <dgm:spPr/>
      <dgm:t>
        <a:bodyPr/>
        <a:lstStyle/>
        <a:p>
          <a:endParaRPr lang="tr-TR"/>
        </a:p>
      </dgm:t>
    </dgm:pt>
    <dgm:pt modelId="{8DDCA300-B2AB-8D46-B662-D3CBC2DD5496}">
      <dgm:prSet/>
      <dgm:spPr/>
      <dgm:t>
        <a:bodyPr/>
        <a:lstStyle/>
        <a:p>
          <a:r>
            <a:rPr lang="tr-TR"/>
            <a:t>Öğrencilere ilk elden yaşantı sağlanır.</a:t>
          </a:r>
        </a:p>
      </dgm:t>
    </dgm:pt>
    <dgm:pt modelId="{83EAFFAE-97FD-9544-8F2F-F87EC40E355C}" type="parTrans" cxnId="{2E1C01B6-0EC0-F640-A3B3-C9E3E41B9ED7}">
      <dgm:prSet/>
      <dgm:spPr/>
      <dgm:t>
        <a:bodyPr/>
        <a:lstStyle/>
        <a:p>
          <a:endParaRPr lang="tr-TR"/>
        </a:p>
      </dgm:t>
    </dgm:pt>
    <dgm:pt modelId="{6DDB3F85-1031-E440-BF7C-AFE1B346D460}" type="sibTrans" cxnId="{2E1C01B6-0EC0-F640-A3B3-C9E3E41B9ED7}">
      <dgm:prSet/>
      <dgm:spPr/>
      <dgm:t>
        <a:bodyPr/>
        <a:lstStyle/>
        <a:p>
          <a:endParaRPr lang="tr-TR"/>
        </a:p>
      </dgm:t>
    </dgm:pt>
    <dgm:pt modelId="{006389C2-270F-9B48-92E7-9FA7899A20C3}" type="pres">
      <dgm:prSet presAssocID="{3E125190-F4EC-774B-8019-3BC3DAA8947A}" presName="linear" presStyleCnt="0">
        <dgm:presLayoutVars>
          <dgm:animLvl val="lvl"/>
          <dgm:resizeHandles val="exact"/>
        </dgm:presLayoutVars>
      </dgm:prSet>
      <dgm:spPr/>
    </dgm:pt>
    <dgm:pt modelId="{AE03C29F-D2E6-EC48-929E-BD9D0A5FF228}" type="pres">
      <dgm:prSet presAssocID="{5347F025-9DD3-664E-80E1-74042FF91A0F}" presName="parentText" presStyleLbl="node1" presStyleIdx="0" presStyleCnt="1">
        <dgm:presLayoutVars>
          <dgm:chMax val="0"/>
          <dgm:bulletEnabled val="1"/>
        </dgm:presLayoutVars>
      </dgm:prSet>
      <dgm:spPr/>
    </dgm:pt>
    <dgm:pt modelId="{CB7AD44A-9A78-0B4A-A897-A3F2880DF620}" type="pres">
      <dgm:prSet presAssocID="{5347F025-9DD3-664E-80E1-74042FF91A0F}" presName="childText" presStyleLbl="revTx" presStyleIdx="0" presStyleCnt="1">
        <dgm:presLayoutVars>
          <dgm:bulletEnabled val="1"/>
        </dgm:presLayoutVars>
      </dgm:prSet>
      <dgm:spPr/>
    </dgm:pt>
  </dgm:ptLst>
  <dgm:cxnLst>
    <dgm:cxn modelId="{8621EF02-DA29-2342-A045-2D06C1C9B76C}" srcId="{5347F025-9DD3-664E-80E1-74042FF91A0F}" destId="{0DA9C4A8-F183-D545-8B4D-A7E130FA0280}" srcOrd="3" destOrd="0" parTransId="{A26A2443-26F0-E944-83C4-5BD3FC2DA9FC}" sibTransId="{C6F91F05-A8F7-7042-A995-E7787074CB67}"/>
    <dgm:cxn modelId="{D7A04F0B-EB30-5749-8E0F-AF071554DEDF}" type="presOf" srcId="{8DDCA300-B2AB-8D46-B662-D3CBC2DD5496}" destId="{CB7AD44A-9A78-0B4A-A897-A3F2880DF620}" srcOrd="0" destOrd="8" presId="urn:microsoft.com/office/officeart/2005/8/layout/vList2"/>
    <dgm:cxn modelId="{060C090D-DC52-6540-83BD-7B30B2D45963}" type="presOf" srcId="{0DA9C4A8-F183-D545-8B4D-A7E130FA0280}" destId="{CB7AD44A-9A78-0B4A-A897-A3F2880DF620}" srcOrd="0" destOrd="3" presId="urn:microsoft.com/office/officeart/2005/8/layout/vList2"/>
    <dgm:cxn modelId="{7A978E2A-74C5-5C44-8558-6D24852A6DDB}" type="presOf" srcId="{8B0FD48F-AA50-6243-8BDB-3EE760645141}" destId="{CB7AD44A-9A78-0B4A-A897-A3F2880DF620}" srcOrd="0" destOrd="6" presId="urn:microsoft.com/office/officeart/2005/8/layout/vList2"/>
    <dgm:cxn modelId="{53CA662E-2C46-FA4F-984A-8A4F9DE0F40F}" type="presOf" srcId="{EF3F4253-5368-204D-9E52-58FC16D34939}" destId="{CB7AD44A-9A78-0B4A-A897-A3F2880DF620}" srcOrd="0" destOrd="2" presId="urn:microsoft.com/office/officeart/2005/8/layout/vList2"/>
    <dgm:cxn modelId="{2D7CED51-9B85-4244-A9BB-0D6E5E17EEAF}" srcId="{5347F025-9DD3-664E-80E1-74042FF91A0F}" destId="{594406F2-E7AE-4E49-9344-067F5E42C31F}" srcOrd="7" destOrd="0" parTransId="{B8D553AB-7CE5-4E46-9AF1-E420C7E9FB4A}" sibTransId="{A0BD3DC2-D4F6-C848-BE92-1237256A42BF}"/>
    <dgm:cxn modelId="{6BB23C5C-FB86-E94E-B280-2F5662746C0D}" srcId="{5347F025-9DD3-664E-80E1-74042FF91A0F}" destId="{EF3F4253-5368-204D-9E52-58FC16D34939}" srcOrd="2" destOrd="0" parTransId="{1B1D0584-A290-E941-A055-1BCE2877B715}" sibTransId="{9A839DB2-B15F-EF45-A2E1-10D7E38167CD}"/>
    <dgm:cxn modelId="{18B36D5C-0954-DF48-A4AF-F6146F071D4B}" srcId="{5347F025-9DD3-664E-80E1-74042FF91A0F}" destId="{55DC4B1D-4FD7-FD42-B891-8A10F081DB69}" srcOrd="5" destOrd="0" parTransId="{6A350D10-2C3F-B445-A602-4EF3BBDE6183}" sibTransId="{991E4F61-AE76-0140-AE06-EEAC4C3E5E48}"/>
    <dgm:cxn modelId="{E9553F61-2E61-B943-8A25-B54DF15964B0}" srcId="{5347F025-9DD3-664E-80E1-74042FF91A0F}" destId="{8B0FD48F-AA50-6243-8BDB-3EE760645141}" srcOrd="6" destOrd="0" parTransId="{17DD2963-0362-CA4C-9D60-5890AC140A41}" sibTransId="{2173467A-2C79-A04F-9C75-ECADF4CE7B3B}"/>
    <dgm:cxn modelId="{B2DB8D6E-7CB1-4348-B671-634644168DF2}" srcId="{5347F025-9DD3-664E-80E1-74042FF91A0F}" destId="{7FD8F47E-73C6-954B-B1B3-9A9CDA23D652}" srcOrd="4" destOrd="0" parTransId="{630DE561-1CFF-714C-B6C1-150483B79001}" sibTransId="{249883F2-8D44-734D-A1CA-097D02788BC6}"/>
    <dgm:cxn modelId="{3EDFCA84-5B21-1645-B448-1B732B895DBF}" srcId="{5347F025-9DD3-664E-80E1-74042FF91A0F}" destId="{E5EB6B06-49B9-F340-A638-3AB365CC9238}" srcOrd="0" destOrd="0" parTransId="{8458601A-DEFF-A246-84D8-536D97070196}" sibTransId="{72D18F10-8A0A-3A43-92C1-BFCA3957A416}"/>
    <dgm:cxn modelId="{43C34899-6C2B-5643-AC6D-D39A4A3C4A7E}" srcId="{3E125190-F4EC-774B-8019-3BC3DAA8947A}" destId="{5347F025-9DD3-664E-80E1-74042FF91A0F}" srcOrd="0" destOrd="0" parTransId="{15E68AA1-1996-0A41-B418-C591D2485BF9}" sibTransId="{27C75523-C1B7-6A4E-9ACA-38E7A87BB4B0}"/>
    <dgm:cxn modelId="{26168CA4-CC2B-914D-BB0C-4BD311892FF6}" type="presOf" srcId="{5347F025-9DD3-664E-80E1-74042FF91A0F}" destId="{AE03C29F-D2E6-EC48-929E-BD9D0A5FF228}" srcOrd="0" destOrd="0" presId="urn:microsoft.com/office/officeart/2005/8/layout/vList2"/>
    <dgm:cxn modelId="{A46E84AA-570B-F947-B2F0-AF3382F61E59}" type="presOf" srcId="{55DC4B1D-4FD7-FD42-B891-8A10F081DB69}" destId="{CB7AD44A-9A78-0B4A-A897-A3F2880DF620}" srcOrd="0" destOrd="5" presId="urn:microsoft.com/office/officeart/2005/8/layout/vList2"/>
    <dgm:cxn modelId="{2E1C01B6-0EC0-F640-A3B3-C9E3E41B9ED7}" srcId="{5347F025-9DD3-664E-80E1-74042FF91A0F}" destId="{8DDCA300-B2AB-8D46-B662-D3CBC2DD5496}" srcOrd="8" destOrd="0" parTransId="{83EAFFAE-97FD-9544-8F2F-F87EC40E355C}" sibTransId="{6DDB3F85-1031-E440-BF7C-AFE1B346D460}"/>
    <dgm:cxn modelId="{4532CCC2-38B0-5E44-AB27-6F22F5F3EBEB}" type="presOf" srcId="{594406F2-E7AE-4E49-9344-067F5E42C31F}" destId="{CB7AD44A-9A78-0B4A-A897-A3F2880DF620}" srcOrd="0" destOrd="7" presId="urn:microsoft.com/office/officeart/2005/8/layout/vList2"/>
    <dgm:cxn modelId="{98D27AC9-BFA9-1E4F-84B9-3ECF774DB645}" type="presOf" srcId="{E5EB6B06-49B9-F340-A638-3AB365CC9238}" destId="{CB7AD44A-9A78-0B4A-A897-A3F2880DF620}" srcOrd="0" destOrd="0" presId="urn:microsoft.com/office/officeart/2005/8/layout/vList2"/>
    <dgm:cxn modelId="{3EC51FE2-8B05-444D-8447-524B37636603}" type="presOf" srcId="{3D4012D3-5A3C-FC40-923D-4028296BBE32}" destId="{CB7AD44A-9A78-0B4A-A897-A3F2880DF620}" srcOrd="0" destOrd="1" presId="urn:microsoft.com/office/officeart/2005/8/layout/vList2"/>
    <dgm:cxn modelId="{51DD7DEC-79A0-2641-A8C4-6AF5518266A6}" type="presOf" srcId="{3E125190-F4EC-774B-8019-3BC3DAA8947A}" destId="{006389C2-270F-9B48-92E7-9FA7899A20C3}" srcOrd="0" destOrd="0" presId="urn:microsoft.com/office/officeart/2005/8/layout/vList2"/>
    <dgm:cxn modelId="{0B564BF1-501F-E441-B27A-2BE78FB4ACF5}" srcId="{5347F025-9DD3-664E-80E1-74042FF91A0F}" destId="{3D4012D3-5A3C-FC40-923D-4028296BBE32}" srcOrd="1" destOrd="0" parTransId="{FB06FBB5-258A-A24E-B595-82C54C6FEBBF}" sibTransId="{91EEA4A8-4952-8841-AB7D-3265D4084CA0}"/>
    <dgm:cxn modelId="{F81D7CF4-16C5-E14B-ACCE-A35A1B44105F}" type="presOf" srcId="{7FD8F47E-73C6-954B-B1B3-9A9CDA23D652}" destId="{CB7AD44A-9A78-0B4A-A897-A3F2880DF620}" srcOrd="0" destOrd="4" presId="urn:microsoft.com/office/officeart/2005/8/layout/vList2"/>
    <dgm:cxn modelId="{98BB7237-3480-314D-BACD-A840C843199E}" type="presParOf" srcId="{006389C2-270F-9B48-92E7-9FA7899A20C3}" destId="{AE03C29F-D2E6-EC48-929E-BD9D0A5FF228}" srcOrd="0" destOrd="0" presId="urn:microsoft.com/office/officeart/2005/8/layout/vList2"/>
    <dgm:cxn modelId="{DD67B8A4-A88C-4D41-B79A-F800487FB3B9}" type="presParOf" srcId="{006389C2-270F-9B48-92E7-9FA7899A20C3}" destId="{CB7AD44A-9A78-0B4A-A897-A3F2880DF62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1C8003C-6F15-E844-8536-243B540BF11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68276F91-7630-D54D-BA21-42A6D1C36788}">
      <dgm:prSet/>
      <dgm:spPr/>
      <dgm:t>
        <a:bodyPr/>
        <a:lstStyle/>
        <a:p>
          <a:r>
            <a:rPr lang="tr-TR"/>
            <a:t>Sınırlılıkları</a:t>
          </a:r>
        </a:p>
      </dgm:t>
    </dgm:pt>
    <dgm:pt modelId="{1C3E21B4-B19B-644C-9054-E1B49E459288}" type="parTrans" cxnId="{201EEF68-F28B-264C-8216-A6CFE798C59E}">
      <dgm:prSet/>
      <dgm:spPr/>
      <dgm:t>
        <a:bodyPr/>
        <a:lstStyle/>
        <a:p>
          <a:endParaRPr lang="tr-TR"/>
        </a:p>
      </dgm:t>
    </dgm:pt>
    <dgm:pt modelId="{011F76F1-001C-BD45-B809-67A0D3F2A95B}" type="sibTrans" cxnId="{201EEF68-F28B-264C-8216-A6CFE798C59E}">
      <dgm:prSet/>
      <dgm:spPr/>
      <dgm:t>
        <a:bodyPr/>
        <a:lstStyle/>
        <a:p>
          <a:endParaRPr lang="tr-TR"/>
        </a:p>
      </dgm:t>
    </dgm:pt>
    <dgm:pt modelId="{D54C6244-1808-8E47-BA37-2C2BA21FB54C}">
      <dgm:prSet custT="1"/>
      <dgm:spPr/>
      <dgm:t>
        <a:bodyPr/>
        <a:lstStyle/>
        <a:p>
          <a:r>
            <a:rPr lang="tr-TR" sz="2000" dirty="0"/>
            <a:t>Bazı durumlarda gözlem gezisi yapılacak yerler için ilgili makamlardan izin alınmalıdır. Eğer o bölgede tehlikeli durumlar varsa, gerekli güvenlik önlemlerinin de alınması gerekebilir.</a:t>
          </a:r>
        </a:p>
      </dgm:t>
    </dgm:pt>
    <dgm:pt modelId="{DB9E6CC3-8F55-664A-95CF-E73007C1E971}" type="parTrans" cxnId="{4A9B64F7-CC9F-0641-B239-816F5EAECF5D}">
      <dgm:prSet/>
      <dgm:spPr/>
      <dgm:t>
        <a:bodyPr/>
        <a:lstStyle/>
        <a:p>
          <a:endParaRPr lang="tr-TR"/>
        </a:p>
      </dgm:t>
    </dgm:pt>
    <dgm:pt modelId="{FB9DC40B-D884-A441-A8BD-6B7E7BDDEA63}" type="sibTrans" cxnId="{4A9B64F7-CC9F-0641-B239-816F5EAECF5D}">
      <dgm:prSet/>
      <dgm:spPr/>
      <dgm:t>
        <a:bodyPr/>
        <a:lstStyle/>
        <a:p>
          <a:endParaRPr lang="tr-TR"/>
        </a:p>
      </dgm:t>
    </dgm:pt>
    <dgm:pt modelId="{AE8112A3-E85B-0E46-9588-FA1AE774193B}">
      <dgm:prSet custT="1"/>
      <dgm:spPr/>
      <dgm:t>
        <a:bodyPr/>
        <a:lstStyle/>
        <a:p>
          <a:r>
            <a:rPr lang="tr-TR" sz="2000"/>
            <a:t>Öğrencilerin gidiş gelişleri ve gözlemleri sırasında kargaşa çıkmaması için ayrıntılı bir organizasyon gerekir.</a:t>
          </a:r>
        </a:p>
      </dgm:t>
    </dgm:pt>
    <dgm:pt modelId="{74764F36-285D-5F4D-A05B-8474B60633B7}" type="parTrans" cxnId="{CBDD3FCE-8EE1-7F4E-9E80-7B64DF4C79FC}">
      <dgm:prSet/>
      <dgm:spPr/>
      <dgm:t>
        <a:bodyPr/>
        <a:lstStyle/>
        <a:p>
          <a:endParaRPr lang="tr-TR"/>
        </a:p>
      </dgm:t>
    </dgm:pt>
    <dgm:pt modelId="{AFCB9ADA-0E33-074B-ABA3-7776B5FFA89D}" type="sibTrans" cxnId="{CBDD3FCE-8EE1-7F4E-9E80-7B64DF4C79FC}">
      <dgm:prSet/>
      <dgm:spPr/>
      <dgm:t>
        <a:bodyPr/>
        <a:lstStyle/>
        <a:p>
          <a:endParaRPr lang="tr-TR"/>
        </a:p>
      </dgm:t>
    </dgm:pt>
    <dgm:pt modelId="{51F3EDAB-8087-A542-85AE-1AFE24CB7682}">
      <dgm:prSet custT="1"/>
      <dgm:spPr/>
      <dgm:t>
        <a:bodyPr/>
        <a:lstStyle/>
        <a:p>
          <a:r>
            <a:rPr lang="tr-TR" sz="2000" dirty="0"/>
            <a:t>Gidiş gelişler de zaman alacağı için, bu metodu kullanacak öğretmenin çok ince bir plânlama yapması, zamanı çok dikkatli kullanması gerekir. Bunun için, gezi yapılacak yer veya konu hakkında önceden ayrıntılı bilgi sahibi olunması gerekir.</a:t>
          </a:r>
        </a:p>
      </dgm:t>
    </dgm:pt>
    <dgm:pt modelId="{59385FA4-B0C0-7943-9013-C66DF3BD226D}" type="parTrans" cxnId="{31AABB93-21CC-EB48-B994-26B40B9CDB8B}">
      <dgm:prSet/>
      <dgm:spPr/>
      <dgm:t>
        <a:bodyPr/>
        <a:lstStyle/>
        <a:p>
          <a:endParaRPr lang="tr-TR"/>
        </a:p>
      </dgm:t>
    </dgm:pt>
    <dgm:pt modelId="{4CF69882-F654-BE4A-AB90-F1A00497E48F}" type="sibTrans" cxnId="{31AABB93-21CC-EB48-B994-26B40B9CDB8B}">
      <dgm:prSet/>
      <dgm:spPr/>
      <dgm:t>
        <a:bodyPr/>
        <a:lstStyle/>
        <a:p>
          <a:endParaRPr lang="tr-TR"/>
        </a:p>
      </dgm:t>
    </dgm:pt>
    <dgm:pt modelId="{22078F2F-8276-6044-9B16-60D968012EDE}" type="pres">
      <dgm:prSet presAssocID="{11C8003C-6F15-E844-8536-243B540BF11E}" presName="linear" presStyleCnt="0">
        <dgm:presLayoutVars>
          <dgm:animLvl val="lvl"/>
          <dgm:resizeHandles val="exact"/>
        </dgm:presLayoutVars>
      </dgm:prSet>
      <dgm:spPr/>
    </dgm:pt>
    <dgm:pt modelId="{4CA9619F-165C-A047-A383-18350300FF21}" type="pres">
      <dgm:prSet presAssocID="{68276F91-7630-D54D-BA21-42A6D1C36788}" presName="parentText" presStyleLbl="node1" presStyleIdx="0" presStyleCnt="1" custScaleY="38207">
        <dgm:presLayoutVars>
          <dgm:chMax val="0"/>
          <dgm:bulletEnabled val="1"/>
        </dgm:presLayoutVars>
      </dgm:prSet>
      <dgm:spPr/>
    </dgm:pt>
    <dgm:pt modelId="{D91A986B-8F1A-1740-B1FD-A38C9A1C30E9}" type="pres">
      <dgm:prSet presAssocID="{68276F91-7630-D54D-BA21-42A6D1C36788}" presName="childText" presStyleLbl="revTx" presStyleIdx="0" presStyleCnt="1">
        <dgm:presLayoutVars>
          <dgm:bulletEnabled val="1"/>
        </dgm:presLayoutVars>
      </dgm:prSet>
      <dgm:spPr/>
    </dgm:pt>
  </dgm:ptLst>
  <dgm:cxnLst>
    <dgm:cxn modelId="{D9ECA63A-2EB8-6448-A069-D47F1DC3B1A8}" type="presOf" srcId="{11C8003C-6F15-E844-8536-243B540BF11E}" destId="{22078F2F-8276-6044-9B16-60D968012EDE}" srcOrd="0" destOrd="0" presId="urn:microsoft.com/office/officeart/2005/8/layout/vList2"/>
    <dgm:cxn modelId="{201EEF68-F28B-264C-8216-A6CFE798C59E}" srcId="{11C8003C-6F15-E844-8536-243B540BF11E}" destId="{68276F91-7630-D54D-BA21-42A6D1C36788}" srcOrd="0" destOrd="0" parTransId="{1C3E21B4-B19B-644C-9054-E1B49E459288}" sibTransId="{011F76F1-001C-BD45-B809-67A0D3F2A95B}"/>
    <dgm:cxn modelId="{A9B97571-BF17-D542-BC46-7035A0900C5F}" type="presOf" srcId="{68276F91-7630-D54D-BA21-42A6D1C36788}" destId="{4CA9619F-165C-A047-A383-18350300FF21}" srcOrd="0" destOrd="0" presId="urn:microsoft.com/office/officeart/2005/8/layout/vList2"/>
    <dgm:cxn modelId="{31AABB93-21CC-EB48-B994-26B40B9CDB8B}" srcId="{68276F91-7630-D54D-BA21-42A6D1C36788}" destId="{51F3EDAB-8087-A542-85AE-1AFE24CB7682}" srcOrd="2" destOrd="0" parTransId="{59385FA4-B0C0-7943-9013-C66DF3BD226D}" sibTransId="{4CF69882-F654-BE4A-AB90-F1A00497E48F}"/>
    <dgm:cxn modelId="{CBDD3FCE-8EE1-7F4E-9E80-7B64DF4C79FC}" srcId="{68276F91-7630-D54D-BA21-42A6D1C36788}" destId="{AE8112A3-E85B-0E46-9588-FA1AE774193B}" srcOrd="1" destOrd="0" parTransId="{74764F36-285D-5F4D-A05B-8474B60633B7}" sibTransId="{AFCB9ADA-0E33-074B-ABA3-7776B5FFA89D}"/>
    <dgm:cxn modelId="{F3360AEE-B67B-944E-A918-9D3A7B29131D}" type="presOf" srcId="{AE8112A3-E85B-0E46-9588-FA1AE774193B}" destId="{D91A986B-8F1A-1740-B1FD-A38C9A1C30E9}" srcOrd="0" destOrd="1" presId="urn:microsoft.com/office/officeart/2005/8/layout/vList2"/>
    <dgm:cxn modelId="{4A9B64F7-CC9F-0641-B239-816F5EAECF5D}" srcId="{68276F91-7630-D54D-BA21-42A6D1C36788}" destId="{D54C6244-1808-8E47-BA37-2C2BA21FB54C}" srcOrd="0" destOrd="0" parTransId="{DB9E6CC3-8F55-664A-95CF-E73007C1E971}" sibTransId="{FB9DC40B-D884-A441-A8BD-6B7E7BDDEA63}"/>
    <dgm:cxn modelId="{69FB64F7-47F2-0646-80C3-0212525B4442}" type="presOf" srcId="{D54C6244-1808-8E47-BA37-2C2BA21FB54C}" destId="{D91A986B-8F1A-1740-B1FD-A38C9A1C30E9}" srcOrd="0" destOrd="0" presId="urn:microsoft.com/office/officeart/2005/8/layout/vList2"/>
    <dgm:cxn modelId="{867367F7-F98C-2E49-A929-4CE8AA534B14}" type="presOf" srcId="{51F3EDAB-8087-A542-85AE-1AFE24CB7682}" destId="{D91A986B-8F1A-1740-B1FD-A38C9A1C30E9}" srcOrd="0" destOrd="2" presId="urn:microsoft.com/office/officeart/2005/8/layout/vList2"/>
    <dgm:cxn modelId="{AEECE9AD-1384-9940-BD0F-390B4CECCE87}" type="presParOf" srcId="{22078F2F-8276-6044-9B16-60D968012EDE}" destId="{4CA9619F-165C-A047-A383-18350300FF21}" srcOrd="0" destOrd="0" presId="urn:microsoft.com/office/officeart/2005/8/layout/vList2"/>
    <dgm:cxn modelId="{A94E907D-825B-3E49-89F5-AC7A9292AF9F}" type="presParOf" srcId="{22078F2F-8276-6044-9B16-60D968012EDE}" destId="{D91A986B-8F1A-1740-B1FD-A38C9A1C30E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61EADA1-B50F-4E87-B519-68837C8339DC}" type="doc">
      <dgm:prSet loTypeId="urn:microsoft.com/office/officeart/2016/7/layout/BasicLinearProcessNumbered" loCatId="process" qsTypeId="urn:microsoft.com/office/officeart/2005/8/quickstyle/simple4" qsCatId="simple" csTypeId="urn:microsoft.com/office/officeart/2005/8/colors/accent1_2" csCatId="accent1"/>
      <dgm:spPr/>
      <dgm:t>
        <a:bodyPr/>
        <a:lstStyle/>
        <a:p>
          <a:endParaRPr lang="en-US"/>
        </a:p>
      </dgm:t>
    </dgm:pt>
    <dgm:pt modelId="{D485EB14-A9C2-4DFB-9028-F22CE0A79CBB}">
      <dgm:prSet/>
      <dgm:spPr/>
      <dgm:t>
        <a:bodyPr/>
        <a:lstStyle/>
        <a:p>
          <a:r>
            <a:rPr lang="tr-TR"/>
            <a:t>Bütün öğrencilerin bireysel olarak görüşlerini belirterek etkin katıldıkları bir tekniktir. </a:t>
          </a:r>
          <a:endParaRPr lang="en-US"/>
        </a:p>
      </dgm:t>
    </dgm:pt>
    <dgm:pt modelId="{49035D42-4BD6-40DA-878E-256BB65CBE53}" type="parTrans" cxnId="{66D1E533-C71B-4B17-B171-E1C86C984F29}">
      <dgm:prSet/>
      <dgm:spPr/>
      <dgm:t>
        <a:bodyPr/>
        <a:lstStyle/>
        <a:p>
          <a:endParaRPr lang="en-US"/>
        </a:p>
      </dgm:t>
    </dgm:pt>
    <dgm:pt modelId="{3BA10B2C-62D6-4F1D-818A-26588B36351F}" type="sibTrans" cxnId="{66D1E533-C71B-4B17-B171-E1C86C984F29}">
      <dgm:prSet phldrT="1" phldr="0"/>
      <dgm:spPr/>
      <dgm:t>
        <a:bodyPr/>
        <a:lstStyle/>
        <a:p>
          <a:r>
            <a:rPr lang="en-US"/>
            <a:t>1</a:t>
          </a:r>
        </a:p>
      </dgm:t>
    </dgm:pt>
    <dgm:pt modelId="{5EC28C04-8260-4443-B482-0CCA30F91190}">
      <dgm:prSet/>
      <dgm:spPr/>
      <dgm:t>
        <a:bodyPr/>
        <a:lstStyle/>
        <a:p>
          <a:r>
            <a:rPr lang="tr-TR"/>
            <a:t>Bu teknikte öğrenciler görüşlerinin gerekçelerini savunur, isterlerse kendi kararları ile görüşlerini değiştirerek yeniden yapılandırır ve bunun gerekçesini açıklarlar. </a:t>
          </a:r>
          <a:endParaRPr lang="en-US"/>
        </a:p>
      </dgm:t>
    </dgm:pt>
    <dgm:pt modelId="{932A083F-2867-4511-B3B9-B9A6AD1BF1F7}" type="parTrans" cxnId="{36713919-F814-4C23-8948-052DD1C6CC86}">
      <dgm:prSet/>
      <dgm:spPr/>
      <dgm:t>
        <a:bodyPr/>
        <a:lstStyle/>
        <a:p>
          <a:endParaRPr lang="en-US"/>
        </a:p>
      </dgm:t>
    </dgm:pt>
    <dgm:pt modelId="{E780E615-48BF-48D3-BD13-7F07A8484518}" type="sibTrans" cxnId="{36713919-F814-4C23-8948-052DD1C6CC86}">
      <dgm:prSet phldrT="2" phldr="0"/>
      <dgm:spPr/>
      <dgm:t>
        <a:bodyPr/>
        <a:lstStyle/>
        <a:p>
          <a:r>
            <a:rPr lang="en-US"/>
            <a:t>2</a:t>
          </a:r>
        </a:p>
      </dgm:t>
    </dgm:pt>
    <dgm:pt modelId="{90D9BE15-9530-8345-AFDF-43BF8B7053D7}" type="pres">
      <dgm:prSet presAssocID="{E61EADA1-B50F-4E87-B519-68837C8339DC}" presName="Name0" presStyleCnt="0">
        <dgm:presLayoutVars>
          <dgm:animLvl val="lvl"/>
          <dgm:resizeHandles val="exact"/>
        </dgm:presLayoutVars>
      </dgm:prSet>
      <dgm:spPr/>
    </dgm:pt>
    <dgm:pt modelId="{611C61B1-7B37-FD4C-8B1C-13D86661070E}" type="pres">
      <dgm:prSet presAssocID="{D485EB14-A9C2-4DFB-9028-F22CE0A79CBB}" presName="compositeNode" presStyleCnt="0">
        <dgm:presLayoutVars>
          <dgm:bulletEnabled val="1"/>
        </dgm:presLayoutVars>
      </dgm:prSet>
      <dgm:spPr/>
    </dgm:pt>
    <dgm:pt modelId="{632740F4-77FB-424F-9043-A606B6C83827}" type="pres">
      <dgm:prSet presAssocID="{D485EB14-A9C2-4DFB-9028-F22CE0A79CBB}" presName="bgRect" presStyleLbl="bgAccFollowNode1" presStyleIdx="0" presStyleCnt="2"/>
      <dgm:spPr/>
    </dgm:pt>
    <dgm:pt modelId="{717E75BE-EAA6-AA41-B5EC-EC5B4EB95222}" type="pres">
      <dgm:prSet presAssocID="{3BA10B2C-62D6-4F1D-818A-26588B36351F}" presName="sibTransNodeCircle" presStyleLbl="alignNode1" presStyleIdx="0" presStyleCnt="4">
        <dgm:presLayoutVars>
          <dgm:chMax val="0"/>
          <dgm:bulletEnabled/>
        </dgm:presLayoutVars>
      </dgm:prSet>
      <dgm:spPr/>
    </dgm:pt>
    <dgm:pt modelId="{FC9B04F9-5ECE-184B-8338-D5BAF1B76F96}" type="pres">
      <dgm:prSet presAssocID="{D485EB14-A9C2-4DFB-9028-F22CE0A79CBB}" presName="bottomLine" presStyleLbl="alignNode1" presStyleIdx="1" presStyleCnt="4">
        <dgm:presLayoutVars/>
      </dgm:prSet>
      <dgm:spPr/>
    </dgm:pt>
    <dgm:pt modelId="{86E40086-4FB0-7442-9826-81E57C096C46}" type="pres">
      <dgm:prSet presAssocID="{D485EB14-A9C2-4DFB-9028-F22CE0A79CBB}" presName="nodeText" presStyleLbl="bgAccFollowNode1" presStyleIdx="0" presStyleCnt="2">
        <dgm:presLayoutVars>
          <dgm:bulletEnabled val="1"/>
        </dgm:presLayoutVars>
      </dgm:prSet>
      <dgm:spPr/>
    </dgm:pt>
    <dgm:pt modelId="{F989E8CB-A90C-3448-B013-01FD112E9532}" type="pres">
      <dgm:prSet presAssocID="{3BA10B2C-62D6-4F1D-818A-26588B36351F}" presName="sibTrans" presStyleCnt="0"/>
      <dgm:spPr/>
    </dgm:pt>
    <dgm:pt modelId="{E217BAC6-8456-614A-8716-E021994E3139}" type="pres">
      <dgm:prSet presAssocID="{5EC28C04-8260-4443-B482-0CCA30F91190}" presName="compositeNode" presStyleCnt="0">
        <dgm:presLayoutVars>
          <dgm:bulletEnabled val="1"/>
        </dgm:presLayoutVars>
      </dgm:prSet>
      <dgm:spPr/>
    </dgm:pt>
    <dgm:pt modelId="{31D4FA0B-AD06-0844-9AF7-918A2C29EF0D}" type="pres">
      <dgm:prSet presAssocID="{5EC28C04-8260-4443-B482-0CCA30F91190}" presName="bgRect" presStyleLbl="bgAccFollowNode1" presStyleIdx="1" presStyleCnt="2"/>
      <dgm:spPr/>
    </dgm:pt>
    <dgm:pt modelId="{C54A73E5-DC14-2047-A6B2-3C1C6E904831}" type="pres">
      <dgm:prSet presAssocID="{E780E615-48BF-48D3-BD13-7F07A8484518}" presName="sibTransNodeCircle" presStyleLbl="alignNode1" presStyleIdx="2" presStyleCnt="4">
        <dgm:presLayoutVars>
          <dgm:chMax val="0"/>
          <dgm:bulletEnabled/>
        </dgm:presLayoutVars>
      </dgm:prSet>
      <dgm:spPr/>
    </dgm:pt>
    <dgm:pt modelId="{5507112A-CAC0-E04C-B8F9-130670144C41}" type="pres">
      <dgm:prSet presAssocID="{5EC28C04-8260-4443-B482-0CCA30F91190}" presName="bottomLine" presStyleLbl="alignNode1" presStyleIdx="3" presStyleCnt="4">
        <dgm:presLayoutVars/>
      </dgm:prSet>
      <dgm:spPr/>
    </dgm:pt>
    <dgm:pt modelId="{99C6F242-8591-394C-B159-4F52FDF95D2F}" type="pres">
      <dgm:prSet presAssocID="{5EC28C04-8260-4443-B482-0CCA30F91190}" presName="nodeText" presStyleLbl="bgAccFollowNode1" presStyleIdx="1" presStyleCnt="2">
        <dgm:presLayoutVars>
          <dgm:bulletEnabled val="1"/>
        </dgm:presLayoutVars>
      </dgm:prSet>
      <dgm:spPr/>
    </dgm:pt>
  </dgm:ptLst>
  <dgm:cxnLst>
    <dgm:cxn modelId="{36713919-F814-4C23-8948-052DD1C6CC86}" srcId="{E61EADA1-B50F-4E87-B519-68837C8339DC}" destId="{5EC28C04-8260-4443-B482-0CCA30F91190}" srcOrd="1" destOrd="0" parTransId="{932A083F-2867-4511-B3B9-B9A6AD1BF1F7}" sibTransId="{E780E615-48BF-48D3-BD13-7F07A8484518}"/>
    <dgm:cxn modelId="{66D1E533-C71B-4B17-B171-E1C86C984F29}" srcId="{E61EADA1-B50F-4E87-B519-68837C8339DC}" destId="{D485EB14-A9C2-4DFB-9028-F22CE0A79CBB}" srcOrd="0" destOrd="0" parTransId="{49035D42-4BD6-40DA-878E-256BB65CBE53}" sibTransId="{3BA10B2C-62D6-4F1D-818A-26588B36351F}"/>
    <dgm:cxn modelId="{7037BA3B-1008-244C-AC6F-4EC615F06692}" type="presOf" srcId="{D485EB14-A9C2-4DFB-9028-F22CE0A79CBB}" destId="{632740F4-77FB-424F-9043-A606B6C83827}" srcOrd="0" destOrd="0" presId="urn:microsoft.com/office/officeart/2016/7/layout/BasicLinearProcessNumbered"/>
    <dgm:cxn modelId="{F97F454B-714E-5442-8E7F-848004E71C88}" type="presOf" srcId="{5EC28C04-8260-4443-B482-0CCA30F91190}" destId="{31D4FA0B-AD06-0844-9AF7-918A2C29EF0D}" srcOrd="0" destOrd="0" presId="urn:microsoft.com/office/officeart/2016/7/layout/BasicLinearProcessNumbered"/>
    <dgm:cxn modelId="{8795F965-4ED6-4E41-A5F0-141C1A8862BE}" type="presOf" srcId="{5EC28C04-8260-4443-B482-0CCA30F91190}" destId="{99C6F242-8591-394C-B159-4F52FDF95D2F}" srcOrd="1" destOrd="0" presId="urn:microsoft.com/office/officeart/2016/7/layout/BasicLinearProcessNumbered"/>
    <dgm:cxn modelId="{DA94AC87-9C63-B343-B64C-9FC504DFF0E1}" type="presOf" srcId="{D485EB14-A9C2-4DFB-9028-F22CE0A79CBB}" destId="{86E40086-4FB0-7442-9826-81E57C096C46}" srcOrd="1" destOrd="0" presId="urn:microsoft.com/office/officeart/2016/7/layout/BasicLinearProcessNumbered"/>
    <dgm:cxn modelId="{355DC089-7231-1444-8B87-E5D54C8B5AD3}" type="presOf" srcId="{E780E615-48BF-48D3-BD13-7F07A8484518}" destId="{C54A73E5-DC14-2047-A6B2-3C1C6E904831}" srcOrd="0" destOrd="0" presId="urn:microsoft.com/office/officeart/2016/7/layout/BasicLinearProcessNumbered"/>
    <dgm:cxn modelId="{23EE4F91-5EC9-7548-B2AA-4D400291F6A3}" type="presOf" srcId="{3BA10B2C-62D6-4F1D-818A-26588B36351F}" destId="{717E75BE-EAA6-AA41-B5EC-EC5B4EB95222}" srcOrd="0" destOrd="0" presId="urn:microsoft.com/office/officeart/2016/7/layout/BasicLinearProcessNumbered"/>
    <dgm:cxn modelId="{1CFDD3DC-40DF-EF4D-8539-449731EC6BB3}" type="presOf" srcId="{E61EADA1-B50F-4E87-B519-68837C8339DC}" destId="{90D9BE15-9530-8345-AFDF-43BF8B7053D7}" srcOrd="0" destOrd="0" presId="urn:microsoft.com/office/officeart/2016/7/layout/BasicLinearProcessNumbered"/>
    <dgm:cxn modelId="{7A098DFE-B541-E54D-8EB4-3DE689A76506}" type="presParOf" srcId="{90D9BE15-9530-8345-AFDF-43BF8B7053D7}" destId="{611C61B1-7B37-FD4C-8B1C-13D86661070E}" srcOrd="0" destOrd="0" presId="urn:microsoft.com/office/officeart/2016/7/layout/BasicLinearProcessNumbered"/>
    <dgm:cxn modelId="{CC9DB3B9-48DC-DC43-A4DB-A716626EA92B}" type="presParOf" srcId="{611C61B1-7B37-FD4C-8B1C-13D86661070E}" destId="{632740F4-77FB-424F-9043-A606B6C83827}" srcOrd="0" destOrd="0" presId="urn:microsoft.com/office/officeart/2016/7/layout/BasicLinearProcessNumbered"/>
    <dgm:cxn modelId="{02563BA1-7EA7-5842-AD71-9CAE675F0659}" type="presParOf" srcId="{611C61B1-7B37-FD4C-8B1C-13D86661070E}" destId="{717E75BE-EAA6-AA41-B5EC-EC5B4EB95222}" srcOrd="1" destOrd="0" presId="urn:microsoft.com/office/officeart/2016/7/layout/BasicLinearProcessNumbered"/>
    <dgm:cxn modelId="{6C3F7DA6-CE99-2444-ACDA-2625F4F2DBA8}" type="presParOf" srcId="{611C61B1-7B37-FD4C-8B1C-13D86661070E}" destId="{FC9B04F9-5ECE-184B-8338-D5BAF1B76F96}" srcOrd="2" destOrd="0" presId="urn:microsoft.com/office/officeart/2016/7/layout/BasicLinearProcessNumbered"/>
    <dgm:cxn modelId="{007FDB8F-BFD3-6140-9D79-CC2E73E9BE28}" type="presParOf" srcId="{611C61B1-7B37-FD4C-8B1C-13D86661070E}" destId="{86E40086-4FB0-7442-9826-81E57C096C46}" srcOrd="3" destOrd="0" presId="urn:microsoft.com/office/officeart/2016/7/layout/BasicLinearProcessNumbered"/>
    <dgm:cxn modelId="{1E7FD9F2-9038-0A43-9D74-65941C0FC8F9}" type="presParOf" srcId="{90D9BE15-9530-8345-AFDF-43BF8B7053D7}" destId="{F989E8CB-A90C-3448-B013-01FD112E9532}" srcOrd="1" destOrd="0" presId="urn:microsoft.com/office/officeart/2016/7/layout/BasicLinearProcessNumbered"/>
    <dgm:cxn modelId="{9483E0E3-E33F-E343-AC02-EAEAB6D53D74}" type="presParOf" srcId="{90D9BE15-9530-8345-AFDF-43BF8B7053D7}" destId="{E217BAC6-8456-614A-8716-E021994E3139}" srcOrd="2" destOrd="0" presId="urn:microsoft.com/office/officeart/2016/7/layout/BasicLinearProcessNumbered"/>
    <dgm:cxn modelId="{5F00DA91-E69F-4541-A856-3F9000BDA87E}" type="presParOf" srcId="{E217BAC6-8456-614A-8716-E021994E3139}" destId="{31D4FA0B-AD06-0844-9AF7-918A2C29EF0D}" srcOrd="0" destOrd="0" presId="urn:microsoft.com/office/officeart/2016/7/layout/BasicLinearProcessNumbered"/>
    <dgm:cxn modelId="{79AAE79B-B6EA-5E46-B240-839E32E9783E}" type="presParOf" srcId="{E217BAC6-8456-614A-8716-E021994E3139}" destId="{C54A73E5-DC14-2047-A6B2-3C1C6E904831}" srcOrd="1" destOrd="0" presId="urn:microsoft.com/office/officeart/2016/7/layout/BasicLinearProcessNumbered"/>
    <dgm:cxn modelId="{BDB5598C-DF88-4A44-BAE3-39204FAEF85C}" type="presParOf" srcId="{E217BAC6-8456-614A-8716-E021994E3139}" destId="{5507112A-CAC0-E04C-B8F9-130670144C41}" srcOrd="2" destOrd="0" presId="urn:microsoft.com/office/officeart/2016/7/layout/BasicLinearProcessNumbered"/>
    <dgm:cxn modelId="{6E062FE5-A2A0-5944-BF54-43923FF7CF09}" type="presParOf" srcId="{E217BAC6-8456-614A-8716-E021994E3139}" destId="{99C6F242-8591-394C-B159-4F52FDF95D2F}"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356BDFF-9D7D-664E-BECE-D7D41B05734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DACF2D8F-DE04-D84C-BC12-8B792B9EC953}">
      <dgm:prSet/>
      <dgm:spPr/>
      <dgm:t>
        <a:bodyPr/>
        <a:lstStyle/>
        <a:p>
          <a:r>
            <a:rPr lang="tr-TR"/>
            <a:t>Nasıl uygulanır? </a:t>
          </a:r>
        </a:p>
      </dgm:t>
    </dgm:pt>
    <dgm:pt modelId="{7A95D9B1-5375-4446-8202-FEF939382069}" type="parTrans" cxnId="{23CF4F7A-D057-F349-9AE7-FAF87E05799F}">
      <dgm:prSet/>
      <dgm:spPr/>
      <dgm:t>
        <a:bodyPr/>
        <a:lstStyle/>
        <a:p>
          <a:endParaRPr lang="tr-TR"/>
        </a:p>
      </dgm:t>
    </dgm:pt>
    <dgm:pt modelId="{1DA352A3-A466-334D-91A6-BD7637CC41E2}" type="sibTrans" cxnId="{23CF4F7A-D057-F349-9AE7-FAF87E05799F}">
      <dgm:prSet/>
      <dgm:spPr/>
      <dgm:t>
        <a:bodyPr/>
        <a:lstStyle/>
        <a:p>
          <a:endParaRPr lang="tr-TR"/>
        </a:p>
      </dgm:t>
    </dgm:pt>
    <dgm:pt modelId="{3E352E40-5537-2B47-BF37-1EADE540BD10}">
      <dgm:prSet/>
      <dgm:spPr/>
      <dgm:t>
        <a:bodyPr/>
        <a:lstStyle/>
        <a:p>
          <a:r>
            <a:rPr lang="tr-TR"/>
            <a:t>Tartışılacak konu ya da ifade tahtaya yazılır ve öğrencilere bir süre düşünme fırsatı verilir.</a:t>
          </a:r>
        </a:p>
      </dgm:t>
    </dgm:pt>
    <dgm:pt modelId="{559726FE-49E5-9D4C-87D8-D0FE7DDCF39D}" type="parTrans" cxnId="{7B0FC4EF-BF7F-E34A-85BB-49D9F4AF1C6F}">
      <dgm:prSet/>
      <dgm:spPr/>
      <dgm:t>
        <a:bodyPr/>
        <a:lstStyle/>
        <a:p>
          <a:endParaRPr lang="tr-TR"/>
        </a:p>
      </dgm:t>
    </dgm:pt>
    <dgm:pt modelId="{16A184AD-1620-D448-A829-CA8862AFE3A9}" type="sibTrans" cxnId="{7B0FC4EF-BF7F-E34A-85BB-49D9F4AF1C6F}">
      <dgm:prSet/>
      <dgm:spPr/>
      <dgm:t>
        <a:bodyPr/>
        <a:lstStyle/>
        <a:p>
          <a:endParaRPr lang="tr-TR"/>
        </a:p>
      </dgm:t>
    </dgm:pt>
    <dgm:pt modelId="{CDCA5C92-173B-6E4D-9C5E-9D5BCC8C978A}">
      <dgm:prSet/>
      <dgm:spPr/>
      <dgm:t>
        <a:bodyPr/>
        <a:lstStyle/>
        <a:p>
          <a:r>
            <a:rPr lang="tr-TR"/>
            <a:t>Kartonlara ‘’Kesinlikle katılıyorum’’, ‘’Katılıyorum’’, ‘’Kararsızım’’, ‘’Katılmıyorum’’ ve ‘’Kesinlikle Katılmıyorum’’ ifadeleri yazılır ve sınıfın farklı noktalarına yerleştirilir. </a:t>
          </a:r>
        </a:p>
      </dgm:t>
    </dgm:pt>
    <dgm:pt modelId="{AFA4BA83-2DE3-9849-9FC6-AB4AD8DCFBFB}" type="parTrans" cxnId="{C226B22B-1427-9046-A138-D47AA147E180}">
      <dgm:prSet/>
      <dgm:spPr/>
      <dgm:t>
        <a:bodyPr/>
        <a:lstStyle/>
        <a:p>
          <a:endParaRPr lang="tr-TR"/>
        </a:p>
      </dgm:t>
    </dgm:pt>
    <dgm:pt modelId="{EC45A0AA-7C21-9E49-8879-CC3B78C4F846}" type="sibTrans" cxnId="{C226B22B-1427-9046-A138-D47AA147E180}">
      <dgm:prSet/>
      <dgm:spPr/>
      <dgm:t>
        <a:bodyPr/>
        <a:lstStyle/>
        <a:p>
          <a:endParaRPr lang="tr-TR"/>
        </a:p>
      </dgm:t>
    </dgm:pt>
    <dgm:pt modelId="{7B1EE04B-9FDC-B24C-B311-D257C2D4CA53}">
      <dgm:prSet/>
      <dgm:spPr/>
      <dgm:t>
        <a:bodyPr/>
        <a:lstStyle/>
        <a:p>
          <a:r>
            <a:rPr lang="tr-TR"/>
            <a:t>Öğrenciler, tartışma konularına ya da verilen görüşe göre katılma derecelerini belirten kartonların etrafında toplanırlar. </a:t>
          </a:r>
        </a:p>
      </dgm:t>
    </dgm:pt>
    <dgm:pt modelId="{AA5C24CC-A25B-2A40-8D71-B5181EBF8302}" type="parTrans" cxnId="{D6FDF084-50A1-D345-B684-E4D2BBA24B71}">
      <dgm:prSet/>
      <dgm:spPr/>
      <dgm:t>
        <a:bodyPr/>
        <a:lstStyle/>
        <a:p>
          <a:endParaRPr lang="tr-TR"/>
        </a:p>
      </dgm:t>
    </dgm:pt>
    <dgm:pt modelId="{8CA82FAE-8005-D940-9654-7D1075947125}" type="sibTrans" cxnId="{D6FDF084-50A1-D345-B684-E4D2BBA24B71}">
      <dgm:prSet/>
      <dgm:spPr/>
      <dgm:t>
        <a:bodyPr/>
        <a:lstStyle/>
        <a:p>
          <a:endParaRPr lang="tr-TR"/>
        </a:p>
      </dgm:t>
    </dgm:pt>
    <dgm:pt modelId="{1BBAF9ED-CBB5-0643-92F2-D3FAA0630E41}">
      <dgm:prSet/>
      <dgm:spPr/>
      <dgm:t>
        <a:bodyPr/>
        <a:lstStyle/>
        <a:p>
          <a:r>
            <a:rPr lang="tr-TR"/>
            <a:t>Herkes yerini aldıktan sonra tartışmaya başlanır. Öğrenciler düşüncelerini nedenleri ile açıklarlar. </a:t>
          </a:r>
        </a:p>
      </dgm:t>
    </dgm:pt>
    <dgm:pt modelId="{5B5FDCCC-8CDB-0448-B22F-01015F0ABCC1}" type="parTrans" cxnId="{5E82D24D-2C8A-574B-894A-D6617BCB1985}">
      <dgm:prSet/>
      <dgm:spPr/>
      <dgm:t>
        <a:bodyPr/>
        <a:lstStyle/>
        <a:p>
          <a:endParaRPr lang="tr-TR"/>
        </a:p>
      </dgm:t>
    </dgm:pt>
    <dgm:pt modelId="{0A0C0CAF-538A-8E40-80A2-72C0750A4179}" type="sibTrans" cxnId="{5E82D24D-2C8A-574B-894A-D6617BCB1985}">
      <dgm:prSet/>
      <dgm:spPr/>
      <dgm:t>
        <a:bodyPr/>
        <a:lstStyle/>
        <a:p>
          <a:endParaRPr lang="tr-TR"/>
        </a:p>
      </dgm:t>
    </dgm:pt>
    <dgm:pt modelId="{4A358F64-4246-DC41-A1CB-DEA01D3E7AAC}">
      <dgm:prSet/>
      <dgm:spPr/>
      <dgm:t>
        <a:bodyPr/>
        <a:lstStyle/>
        <a:p>
          <a:r>
            <a:rPr lang="tr-TR"/>
            <a:t>Kapanış için sonuçların incelenmesi ve seçeneklerin değerlendirilmesiyle alınan bir kararın değerini ve bundan elde edilecek yararları belirlenir. </a:t>
          </a:r>
        </a:p>
      </dgm:t>
    </dgm:pt>
    <dgm:pt modelId="{B9725797-1C40-C947-9C3B-132771D132CE}" type="parTrans" cxnId="{70E3B37F-B7DB-274E-B30F-233354E232F9}">
      <dgm:prSet/>
      <dgm:spPr/>
      <dgm:t>
        <a:bodyPr/>
        <a:lstStyle/>
        <a:p>
          <a:endParaRPr lang="tr-TR"/>
        </a:p>
      </dgm:t>
    </dgm:pt>
    <dgm:pt modelId="{36F1A6A1-7B96-F446-9810-A7E70FA26F46}" type="sibTrans" cxnId="{70E3B37F-B7DB-274E-B30F-233354E232F9}">
      <dgm:prSet/>
      <dgm:spPr/>
      <dgm:t>
        <a:bodyPr/>
        <a:lstStyle/>
        <a:p>
          <a:endParaRPr lang="tr-TR"/>
        </a:p>
      </dgm:t>
    </dgm:pt>
    <dgm:pt modelId="{CB9AA434-7737-7042-85C5-F5095C7D9863}" type="pres">
      <dgm:prSet presAssocID="{9356BDFF-9D7D-664E-BECE-D7D41B057348}" presName="vert0" presStyleCnt="0">
        <dgm:presLayoutVars>
          <dgm:dir/>
          <dgm:animOne val="branch"/>
          <dgm:animLvl val="lvl"/>
        </dgm:presLayoutVars>
      </dgm:prSet>
      <dgm:spPr/>
    </dgm:pt>
    <dgm:pt modelId="{2E525D9C-3A2C-954D-94CC-F4E3757ADD13}" type="pres">
      <dgm:prSet presAssocID="{DACF2D8F-DE04-D84C-BC12-8B792B9EC953}" presName="thickLine" presStyleLbl="alignNode1" presStyleIdx="0" presStyleCnt="1"/>
      <dgm:spPr/>
    </dgm:pt>
    <dgm:pt modelId="{E1261D26-D82E-BF4F-BA38-7CFDA0754FDB}" type="pres">
      <dgm:prSet presAssocID="{DACF2D8F-DE04-D84C-BC12-8B792B9EC953}" presName="horz1" presStyleCnt="0"/>
      <dgm:spPr/>
    </dgm:pt>
    <dgm:pt modelId="{6FC51B02-054F-7042-98D2-80B984A64D49}" type="pres">
      <dgm:prSet presAssocID="{DACF2D8F-DE04-D84C-BC12-8B792B9EC953}" presName="tx1" presStyleLbl="revTx" presStyleIdx="0" presStyleCnt="6"/>
      <dgm:spPr/>
    </dgm:pt>
    <dgm:pt modelId="{68BE97E4-BEDA-9A4C-B808-D5BDFC7439FC}" type="pres">
      <dgm:prSet presAssocID="{DACF2D8F-DE04-D84C-BC12-8B792B9EC953}" presName="vert1" presStyleCnt="0"/>
      <dgm:spPr/>
    </dgm:pt>
    <dgm:pt modelId="{C234D4E5-C0A5-E440-8AD6-542551BF368C}" type="pres">
      <dgm:prSet presAssocID="{3E352E40-5537-2B47-BF37-1EADE540BD10}" presName="vertSpace2a" presStyleCnt="0"/>
      <dgm:spPr/>
    </dgm:pt>
    <dgm:pt modelId="{FC6D02A2-B140-F64B-9E98-21E7132EE20A}" type="pres">
      <dgm:prSet presAssocID="{3E352E40-5537-2B47-BF37-1EADE540BD10}" presName="horz2" presStyleCnt="0"/>
      <dgm:spPr/>
    </dgm:pt>
    <dgm:pt modelId="{AFC43137-2F2F-DB49-9B8A-C77A9172869D}" type="pres">
      <dgm:prSet presAssocID="{3E352E40-5537-2B47-BF37-1EADE540BD10}" presName="horzSpace2" presStyleCnt="0"/>
      <dgm:spPr/>
    </dgm:pt>
    <dgm:pt modelId="{85BF87A6-E1AD-3C48-AFB2-F6D54AB25FFB}" type="pres">
      <dgm:prSet presAssocID="{3E352E40-5537-2B47-BF37-1EADE540BD10}" presName="tx2" presStyleLbl="revTx" presStyleIdx="1" presStyleCnt="6"/>
      <dgm:spPr/>
    </dgm:pt>
    <dgm:pt modelId="{2F4944C3-1B2B-A144-82C7-DF4E0C7C4AD9}" type="pres">
      <dgm:prSet presAssocID="{3E352E40-5537-2B47-BF37-1EADE540BD10}" presName="vert2" presStyleCnt="0"/>
      <dgm:spPr/>
    </dgm:pt>
    <dgm:pt modelId="{6B4F1A57-D15A-1D42-9F3C-0094F5E40F83}" type="pres">
      <dgm:prSet presAssocID="{3E352E40-5537-2B47-BF37-1EADE540BD10}" presName="thinLine2b" presStyleLbl="callout" presStyleIdx="0" presStyleCnt="5"/>
      <dgm:spPr/>
    </dgm:pt>
    <dgm:pt modelId="{C6FEBF4D-59A8-2441-A764-7E8358936FF0}" type="pres">
      <dgm:prSet presAssocID="{3E352E40-5537-2B47-BF37-1EADE540BD10}" presName="vertSpace2b" presStyleCnt="0"/>
      <dgm:spPr/>
    </dgm:pt>
    <dgm:pt modelId="{6FF89FCB-1C90-E64E-8E45-F03BFB07B621}" type="pres">
      <dgm:prSet presAssocID="{CDCA5C92-173B-6E4D-9C5E-9D5BCC8C978A}" presName="horz2" presStyleCnt="0"/>
      <dgm:spPr/>
    </dgm:pt>
    <dgm:pt modelId="{691E41D1-7445-1140-9686-FB365BCA2EB3}" type="pres">
      <dgm:prSet presAssocID="{CDCA5C92-173B-6E4D-9C5E-9D5BCC8C978A}" presName="horzSpace2" presStyleCnt="0"/>
      <dgm:spPr/>
    </dgm:pt>
    <dgm:pt modelId="{19F820B3-A9D1-1948-8DB4-6ECD99D6E5E4}" type="pres">
      <dgm:prSet presAssocID="{CDCA5C92-173B-6E4D-9C5E-9D5BCC8C978A}" presName="tx2" presStyleLbl="revTx" presStyleIdx="2" presStyleCnt="6"/>
      <dgm:spPr/>
    </dgm:pt>
    <dgm:pt modelId="{61BC1322-5176-874D-9A89-C22501A88091}" type="pres">
      <dgm:prSet presAssocID="{CDCA5C92-173B-6E4D-9C5E-9D5BCC8C978A}" presName="vert2" presStyleCnt="0"/>
      <dgm:spPr/>
    </dgm:pt>
    <dgm:pt modelId="{AECD83A7-9A2C-3A41-9146-AA038671CA56}" type="pres">
      <dgm:prSet presAssocID="{CDCA5C92-173B-6E4D-9C5E-9D5BCC8C978A}" presName="thinLine2b" presStyleLbl="callout" presStyleIdx="1" presStyleCnt="5"/>
      <dgm:spPr/>
    </dgm:pt>
    <dgm:pt modelId="{4256AAD9-A015-D148-9855-77F37BAA8460}" type="pres">
      <dgm:prSet presAssocID="{CDCA5C92-173B-6E4D-9C5E-9D5BCC8C978A}" presName="vertSpace2b" presStyleCnt="0"/>
      <dgm:spPr/>
    </dgm:pt>
    <dgm:pt modelId="{E9211C4A-74DE-9044-A7D0-249A5FF6F3DA}" type="pres">
      <dgm:prSet presAssocID="{7B1EE04B-9FDC-B24C-B311-D257C2D4CA53}" presName="horz2" presStyleCnt="0"/>
      <dgm:spPr/>
    </dgm:pt>
    <dgm:pt modelId="{A637994F-8E85-4748-91FC-3608C4D54070}" type="pres">
      <dgm:prSet presAssocID="{7B1EE04B-9FDC-B24C-B311-D257C2D4CA53}" presName="horzSpace2" presStyleCnt="0"/>
      <dgm:spPr/>
    </dgm:pt>
    <dgm:pt modelId="{2F7B01D3-9A3D-1F40-A764-596EC8AE3923}" type="pres">
      <dgm:prSet presAssocID="{7B1EE04B-9FDC-B24C-B311-D257C2D4CA53}" presName="tx2" presStyleLbl="revTx" presStyleIdx="3" presStyleCnt="6"/>
      <dgm:spPr/>
    </dgm:pt>
    <dgm:pt modelId="{77160B44-9934-CE4A-BE97-D7D157C4C14B}" type="pres">
      <dgm:prSet presAssocID="{7B1EE04B-9FDC-B24C-B311-D257C2D4CA53}" presName="vert2" presStyleCnt="0"/>
      <dgm:spPr/>
    </dgm:pt>
    <dgm:pt modelId="{4177831A-339B-CA47-832F-6E07ED039E7D}" type="pres">
      <dgm:prSet presAssocID="{7B1EE04B-9FDC-B24C-B311-D257C2D4CA53}" presName="thinLine2b" presStyleLbl="callout" presStyleIdx="2" presStyleCnt="5"/>
      <dgm:spPr/>
    </dgm:pt>
    <dgm:pt modelId="{75809547-99C4-F14F-828B-8AA405C03C3F}" type="pres">
      <dgm:prSet presAssocID="{7B1EE04B-9FDC-B24C-B311-D257C2D4CA53}" presName="vertSpace2b" presStyleCnt="0"/>
      <dgm:spPr/>
    </dgm:pt>
    <dgm:pt modelId="{1F283E23-D0ED-874F-B7C5-E792365C4AC8}" type="pres">
      <dgm:prSet presAssocID="{1BBAF9ED-CBB5-0643-92F2-D3FAA0630E41}" presName="horz2" presStyleCnt="0"/>
      <dgm:spPr/>
    </dgm:pt>
    <dgm:pt modelId="{79F6863A-4F9C-3947-A8AD-2EFEED9BCE05}" type="pres">
      <dgm:prSet presAssocID="{1BBAF9ED-CBB5-0643-92F2-D3FAA0630E41}" presName="horzSpace2" presStyleCnt="0"/>
      <dgm:spPr/>
    </dgm:pt>
    <dgm:pt modelId="{FDC7BCC3-3C38-474A-8D67-D574D50ADC1A}" type="pres">
      <dgm:prSet presAssocID="{1BBAF9ED-CBB5-0643-92F2-D3FAA0630E41}" presName="tx2" presStyleLbl="revTx" presStyleIdx="4" presStyleCnt="6"/>
      <dgm:spPr/>
    </dgm:pt>
    <dgm:pt modelId="{24B49046-652A-F847-901C-571CB67B066D}" type="pres">
      <dgm:prSet presAssocID="{1BBAF9ED-CBB5-0643-92F2-D3FAA0630E41}" presName="vert2" presStyleCnt="0"/>
      <dgm:spPr/>
    </dgm:pt>
    <dgm:pt modelId="{07A83EF2-7121-6F4F-87F9-7409D8DC656D}" type="pres">
      <dgm:prSet presAssocID="{1BBAF9ED-CBB5-0643-92F2-D3FAA0630E41}" presName="thinLine2b" presStyleLbl="callout" presStyleIdx="3" presStyleCnt="5"/>
      <dgm:spPr/>
    </dgm:pt>
    <dgm:pt modelId="{8A6918CF-67C0-F54D-A47B-AE36C9F8C8DE}" type="pres">
      <dgm:prSet presAssocID="{1BBAF9ED-CBB5-0643-92F2-D3FAA0630E41}" presName="vertSpace2b" presStyleCnt="0"/>
      <dgm:spPr/>
    </dgm:pt>
    <dgm:pt modelId="{7F6A785B-FD09-1D43-A08F-427D2851B63C}" type="pres">
      <dgm:prSet presAssocID="{4A358F64-4246-DC41-A1CB-DEA01D3E7AAC}" presName="horz2" presStyleCnt="0"/>
      <dgm:spPr/>
    </dgm:pt>
    <dgm:pt modelId="{BF384A58-6971-F947-AA23-AD7A751DD677}" type="pres">
      <dgm:prSet presAssocID="{4A358F64-4246-DC41-A1CB-DEA01D3E7AAC}" presName="horzSpace2" presStyleCnt="0"/>
      <dgm:spPr/>
    </dgm:pt>
    <dgm:pt modelId="{D7F939A4-5029-9946-AEDD-6630EF9F765A}" type="pres">
      <dgm:prSet presAssocID="{4A358F64-4246-DC41-A1CB-DEA01D3E7AAC}" presName="tx2" presStyleLbl="revTx" presStyleIdx="5" presStyleCnt="6"/>
      <dgm:spPr/>
    </dgm:pt>
    <dgm:pt modelId="{02D6FB7B-A224-D34A-8EB6-CAD908FDEC6D}" type="pres">
      <dgm:prSet presAssocID="{4A358F64-4246-DC41-A1CB-DEA01D3E7AAC}" presName="vert2" presStyleCnt="0"/>
      <dgm:spPr/>
    </dgm:pt>
    <dgm:pt modelId="{BB4A0F3F-B18A-B545-A8EE-FF84D6F41805}" type="pres">
      <dgm:prSet presAssocID="{4A358F64-4246-DC41-A1CB-DEA01D3E7AAC}" presName="thinLine2b" presStyleLbl="callout" presStyleIdx="4" presStyleCnt="5"/>
      <dgm:spPr/>
    </dgm:pt>
    <dgm:pt modelId="{F885537A-6F96-FD44-9621-6AC42F30EE4C}" type="pres">
      <dgm:prSet presAssocID="{4A358F64-4246-DC41-A1CB-DEA01D3E7AAC}" presName="vertSpace2b" presStyleCnt="0"/>
      <dgm:spPr/>
    </dgm:pt>
  </dgm:ptLst>
  <dgm:cxnLst>
    <dgm:cxn modelId="{59DF990E-F4B0-7649-9A07-62CB3450AF81}" type="presOf" srcId="{3E352E40-5537-2B47-BF37-1EADE540BD10}" destId="{85BF87A6-E1AD-3C48-AFB2-F6D54AB25FFB}" srcOrd="0" destOrd="0" presId="urn:microsoft.com/office/officeart/2008/layout/LinedList"/>
    <dgm:cxn modelId="{C226B22B-1427-9046-A138-D47AA147E180}" srcId="{DACF2D8F-DE04-D84C-BC12-8B792B9EC953}" destId="{CDCA5C92-173B-6E4D-9C5E-9D5BCC8C978A}" srcOrd="1" destOrd="0" parTransId="{AFA4BA83-2DE3-9849-9FC6-AB4AD8DCFBFB}" sibTransId="{EC45A0AA-7C21-9E49-8879-CC3B78C4F846}"/>
    <dgm:cxn modelId="{5E82D24D-2C8A-574B-894A-D6617BCB1985}" srcId="{DACF2D8F-DE04-D84C-BC12-8B792B9EC953}" destId="{1BBAF9ED-CBB5-0643-92F2-D3FAA0630E41}" srcOrd="3" destOrd="0" parTransId="{5B5FDCCC-8CDB-0448-B22F-01015F0ABCC1}" sibTransId="{0A0C0CAF-538A-8E40-80A2-72C0750A4179}"/>
    <dgm:cxn modelId="{3C212B4F-3DB6-A74C-8011-20C328699FDE}" type="presOf" srcId="{9356BDFF-9D7D-664E-BECE-D7D41B057348}" destId="{CB9AA434-7737-7042-85C5-F5095C7D9863}" srcOrd="0" destOrd="0" presId="urn:microsoft.com/office/officeart/2008/layout/LinedList"/>
    <dgm:cxn modelId="{EC26C850-AF4B-D348-A81E-E98190BDE93F}" type="presOf" srcId="{DACF2D8F-DE04-D84C-BC12-8B792B9EC953}" destId="{6FC51B02-054F-7042-98D2-80B984A64D49}" srcOrd="0" destOrd="0" presId="urn:microsoft.com/office/officeart/2008/layout/LinedList"/>
    <dgm:cxn modelId="{7019F850-9633-C049-955C-1078FC1DA9F5}" type="presOf" srcId="{CDCA5C92-173B-6E4D-9C5E-9D5BCC8C978A}" destId="{19F820B3-A9D1-1948-8DB4-6ECD99D6E5E4}" srcOrd="0" destOrd="0" presId="urn:microsoft.com/office/officeart/2008/layout/LinedList"/>
    <dgm:cxn modelId="{63EA2173-EF54-8149-9DBD-7708B6DD74E1}" type="presOf" srcId="{7B1EE04B-9FDC-B24C-B311-D257C2D4CA53}" destId="{2F7B01D3-9A3D-1F40-A764-596EC8AE3923}" srcOrd="0" destOrd="0" presId="urn:microsoft.com/office/officeart/2008/layout/LinedList"/>
    <dgm:cxn modelId="{23CF4F7A-D057-F349-9AE7-FAF87E05799F}" srcId="{9356BDFF-9D7D-664E-BECE-D7D41B057348}" destId="{DACF2D8F-DE04-D84C-BC12-8B792B9EC953}" srcOrd="0" destOrd="0" parTransId="{7A95D9B1-5375-4446-8202-FEF939382069}" sibTransId="{1DA352A3-A466-334D-91A6-BD7637CC41E2}"/>
    <dgm:cxn modelId="{70E3B37F-B7DB-274E-B30F-233354E232F9}" srcId="{DACF2D8F-DE04-D84C-BC12-8B792B9EC953}" destId="{4A358F64-4246-DC41-A1CB-DEA01D3E7AAC}" srcOrd="4" destOrd="0" parTransId="{B9725797-1C40-C947-9C3B-132771D132CE}" sibTransId="{36F1A6A1-7B96-F446-9810-A7E70FA26F46}"/>
    <dgm:cxn modelId="{D6FDF084-50A1-D345-B684-E4D2BBA24B71}" srcId="{DACF2D8F-DE04-D84C-BC12-8B792B9EC953}" destId="{7B1EE04B-9FDC-B24C-B311-D257C2D4CA53}" srcOrd="2" destOrd="0" parTransId="{AA5C24CC-A25B-2A40-8D71-B5181EBF8302}" sibTransId="{8CA82FAE-8005-D940-9654-7D1075947125}"/>
    <dgm:cxn modelId="{82ECDFE9-1AE0-3744-90E2-5E3D10C10577}" type="presOf" srcId="{4A358F64-4246-DC41-A1CB-DEA01D3E7AAC}" destId="{D7F939A4-5029-9946-AEDD-6630EF9F765A}" srcOrd="0" destOrd="0" presId="urn:microsoft.com/office/officeart/2008/layout/LinedList"/>
    <dgm:cxn modelId="{7B0FC4EF-BF7F-E34A-85BB-49D9F4AF1C6F}" srcId="{DACF2D8F-DE04-D84C-BC12-8B792B9EC953}" destId="{3E352E40-5537-2B47-BF37-1EADE540BD10}" srcOrd="0" destOrd="0" parTransId="{559726FE-49E5-9D4C-87D8-D0FE7DDCF39D}" sibTransId="{16A184AD-1620-D448-A829-CA8862AFE3A9}"/>
    <dgm:cxn modelId="{30FB18FB-0B8D-634D-A4EE-3CAFB032C415}" type="presOf" srcId="{1BBAF9ED-CBB5-0643-92F2-D3FAA0630E41}" destId="{FDC7BCC3-3C38-474A-8D67-D574D50ADC1A}" srcOrd="0" destOrd="0" presId="urn:microsoft.com/office/officeart/2008/layout/LinedList"/>
    <dgm:cxn modelId="{19CEE337-8E8F-1D48-BC6C-8892982613B3}" type="presParOf" srcId="{CB9AA434-7737-7042-85C5-F5095C7D9863}" destId="{2E525D9C-3A2C-954D-94CC-F4E3757ADD13}" srcOrd="0" destOrd="0" presId="urn:microsoft.com/office/officeart/2008/layout/LinedList"/>
    <dgm:cxn modelId="{0D367672-15A8-444B-B613-2BC997F80635}" type="presParOf" srcId="{CB9AA434-7737-7042-85C5-F5095C7D9863}" destId="{E1261D26-D82E-BF4F-BA38-7CFDA0754FDB}" srcOrd="1" destOrd="0" presId="urn:microsoft.com/office/officeart/2008/layout/LinedList"/>
    <dgm:cxn modelId="{A33F001A-04C6-7D46-93BF-681C87AD2C9C}" type="presParOf" srcId="{E1261D26-D82E-BF4F-BA38-7CFDA0754FDB}" destId="{6FC51B02-054F-7042-98D2-80B984A64D49}" srcOrd="0" destOrd="0" presId="urn:microsoft.com/office/officeart/2008/layout/LinedList"/>
    <dgm:cxn modelId="{7567F6A6-B286-404D-9A05-2C8D35DCF22E}" type="presParOf" srcId="{E1261D26-D82E-BF4F-BA38-7CFDA0754FDB}" destId="{68BE97E4-BEDA-9A4C-B808-D5BDFC7439FC}" srcOrd="1" destOrd="0" presId="urn:microsoft.com/office/officeart/2008/layout/LinedList"/>
    <dgm:cxn modelId="{59210A51-43DC-3942-926D-4C54AB75069B}" type="presParOf" srcId="{68BE97E4-BEDA-9A4C-B808-D5BDFC7439FC}" destId="{C234D4E5-C0A5-E440-8AD6-542551BF368C}" srcOrd="0" destOrd="0" presId="urn:microsoft.com/office/officeart/2008/layout/LinedList"/>
    <dgm:cxn modelId="{928BC778-C20F-B24B-BA31-F1095BCABB23}" type="presParOf" srcId="{68BE97E4-BEDA-9A4C-B808-D5BDFC7439FC}" destId="{FC6D02A2-B140-F64B-9E98-21E7132EE20A}" srcOrd="1" destOrd="0" presId="urn:microsoft.com/office/officeart/2008/layout/LinedList"/>
    <dgm:cxn modelId="{F0054EF8-C413-904B-8F97-895D3E9A749B}" type="presParOf" srcId="{FC6D02A2-B140-F64B-9E98-21E7132EE20A}" destId="{AFC43137-2F2F-DB49-9B8A-C77A9172869D}" srcOrd="0" destOrd="0" presId="urn:microsoft.com/office/officeart/2008/layout/LinedList"/>
    <dgm:cxn modelId="{20A3EC56-D77E-E14B-8713-39224D6A0165}" type="presParOf" srcId="{FC6D02A2-B140-F64B-9E98-21E7132EE20A}" destId="{85BF87A6-E1AD-3C48-AFB2-F6D54AB25FFB}" srcOrd="1" destOrd="0" presId="urn:microsoft.com/office/officeart/2008/layout/LinedList"/>
    <dgm:cxn modelId="{0D2D4A11-2C29-3C48-AD77-B5F5553F7FD9}" type="presParOf" srcId="{FC6D02A2-B140-F64B-9E98-21E7132EE20A}" destId="{2F4944C3-1B2B-A144-82C7-DF4E0C7C4AD9}" srcOrd="2" destOrd="0" presId="urn:microsoft.com/office/officeart/2008/layout/LinedList"/>
    <dgm:cxn modelId="{8F5FFB97-E296-CD48-BC22-5BDB1F612401}" type="presParOf" srcId="{68BE97E4-BEDA-9A4C-B808-D5BDFC7439FC}" destId="{6B4F1A57-D15A-1D42-9F3C-0094F5E40F83}" srcOrd="2" destOrd="0" presId="urn:microsoft.com/office/officeart/2008/layout/LinedList"/>
    <dgm:cxn modelId="{8FBE32EB-87CC-1749-A18E-E43F93B0A34B}" type="presParOf" srcId="{68BE97E4-BEDA-9A4C-B808-D5BDFC7439FC}" destId="{C6FEBF4D-59A8-2441-A764-7E8358936FF0}" srcOrd="3" destOrd="0" presId="urn:microsoft.com/office/officeart/2008/layout/LinedList"/>
    <dgm:cxn modelId="{99E43985-628B-C348-BB21-34C7AFBD1848}" type="presParOf" srcId="{68BE97E4-BEDA-9A4C-B808-D5BDFC7439FC}" destId="{6FF89FCB-1C90-E64E-8E45-F03BFB07B621}" srcOrd="4" destOrd="0" presId="urn:microsoft.com/office/officeart/2008/layout/LinedList"/>
    <dgm:cxn modelId="{008B7414-D437-334A-BDB0-121881E9F821}" type="presParOf" srcId="{6FF89FCB-1C90-E64E-8E45-F03BFB07B621}" destId="{691E41D1-7445-1140-9686-FB365BCA2EB3}" srcOrd="0" destOrd="0" presId="urn:microsoft.com/office/officeart/2008/layout/LinedList"/>
    <dgm:cxn modelId="{4B2D8189-8719-EA4B-8B16-5218A5DEFC63}" type="presParOf" srcId="{6FF89FCB-1C90-E64E-8E45-F03BFB07B621}" destId="{19F820B3-A9D1-1948-8DB4-6ECD99D6E5E4}" srcOrd="1" destOrd="0" presId="urn:microsoft.com/office/officeart/2008/layout/LinedList"/>
    <dgm:cxn modelId="{61A37BD0-B295-D543-8173-4BF7AB8C44AA}" type="presParOf" srcId="{6FF89FCB-1C90-E64E-8E45-F03BFB07B621}" destId="{61BC1322-5176-874D-9A89-C22501A88091}" srcOrd="2" destOrd="0" presId="urn:microsoft.com/office/officeart/2008/layout/LinedList"/>
    <dgm:cxn modelId="{386C17F6-DEFC-1048-BD2F-74B4FE0A13E9}" type="presParOf" srcId="{68BE97E4-BEDA-9A4C-B808-D5BDFC7439FC}" destId="{AECD83A7-9A2C-3A41-9146-AA038671CA56}" srcOrd="5" destOrd="0" presId="urn:microsoft.com/office/officeart/2008/layout/LinedList"/>
    <dgm:cxn modelId="{BD6622DD-196D-B242-BEB0-9A4BF88A225F}" type="presParOf" srcId="{68BE97E4-BEDA-9A4C-B808-D5BDFC7439FC}" destId="{4256AAD9-A015-D148-9855-77F37BAA8460}" srcOrd="6" destOrd="0" presId="urn:microsoft.com/office/officeart/2008/layout/LinedList"/>
    <dgm:cxn modelId="{37E77C4A-9F4E-3E43-A4B5-0F3502528E76}" type="presParOf" srcId="{68BE97E4-BEDA-9A4C-B808-D5BDFC7439FC}" destId="{E9211C4A-74DE-9044-A7D0-249A5FF6F3DA}" srcOrd="7" destOrd="0" presId="urn:microsoft.com/office/officeart/2008/layout/LinedList"/>
    <dgm:cxn modelId="{1A4E5A94-3244-3244-9010-310790A06A6E}" type="presParOf" srcId="{E9211C4A-74DE-9044-A7D0-249A5FF6F3DA}" destId="{A637994F-8E85-4748-91FC-3608C4D54070}" srcOrd="0" destOrd="0" presId="urn:microsoft.com/office/officeart/2008/layout/LinedList"/>
    <dgm:cxn modelId="{1464AFCF-CC42-E246-A756-07458B7438DB}" type="presParOf" srcId="{E9211C4A-74DE-9044-A7D0-249A5FF6F3DA}" destId="{2F7B01D3-9A3D-1F40-A764-596EC8AE3923}" srcOrd="1" destOrd="0" presId="urn:microsoft.com/office/officeart/2008/layout/LinedList"/>
    <dgm:cxn modelId="{3742E103-4BC5-EE41-8DA1-A8F1493FE6C7}" type="presParOf" srcId="{E9211C4A-74DE-9044-A7D0-249A5FF6F3DA}" destId="{77160B44-9934-CE4A-BE97-D7D157C4C14B}" srcOrd="2" destOrd="0" presId="urn:microsoft.com/office/officeart/2008/layout/LinedList"/>
    <dgm:cxn modelId="{D0896299-1A5F-BF45-9383-8C1D029CF0C8}" type="presParOf" srcId="{68BE97E4-BEDA-9A4C-B808-D5BDFC7439FC}" destId="{4177831A-339B-CA47-832F-6E07ED039E7D}" srcOrd="8" destOrd="0" presId="urn:microsoft.com/office/officeart/2008/layout/LinedList"/>
    <dgm:cxn modelId="{91621F13-0777-6146-9DE5-1BF268790C45}" type="presParOf" srcId="{68BE97E4-BEDA-9A4C-B808-D5BDFC7439FC}" destId="{75809547-99C4-F14F-828B-8AA405C03C3F}" srcOrd="9" destOrd="0" presId="urn:microsoft.com/office/officeart/2008/layout/LinedList"/>
    <dgm:cxn modelId="{A8A98108-7D4C-9D45-A543-89E9EBBE5EC5}" type="presParOf" srcId="{68BE97E4-BEDA-9A4C-B808-D5BDFC7439FC}" destId="{1F283E23-D0ED-874F-B7C5-E792365C4AC8}" srcOrd="10" destOrd="0" presId="urn:microsoft.com/office/officeart/2008/layout/LinedList"/>
    <dgm:cxn modelId="{EF55549F-6C66-AD44-9A35-F05607F58A63}" type="presParOf" srcId="{1F283E23-D0ED-874F-B7C5-E792365C4AC8}" destId="{79F6863A-4F9C-3947-A8AD-2EFEED9BCE05}" srcOrd="0" destOrd="0" presId="urn:microsoft.com/office/officeart/2008/layout/LinedList"/>
    <dgm:cxn modelId="{8F7A78BA-DF98-2446-A9D6-AB45284166B2}" type="presParOf" srcId="{1F283E23-D0ED-874F-B7C5-E792365C4AC8}" destId="{FDC7BCC3-3C38-474A-8D67-D574D50ADC1A}" srcOrd="1" destOrd="0" presId="urn:microsoft.com/office/officeart/2008/layout/LinedList"/>
    <dgm:cxn modelId="{9D2D61CB-91F3-5446-B6A4-BDE7C59092E2}" type="presParOf" srcId="{1F283E23-D0ED-874F-B7C5-E792365C4AC8}" destId="{24B49046-652A-F847-901C-571CB67B066D}" srcOrd="2" destOrd="0" presId="urn:microsoft.com/office/officeart/2008/layout/LinedList"/>
    <dgm:cxn modelId="{79895FA4-8CFC-894E-8EEA-51967668D259}" type="presParOf" srcId="{68BE97E4-BEDA-9A4C-B808-D5BDFC7439FC}" destId="{07A83EF2-7121-6F4F-87F9-7409D8DC656D}" srcOrd="11" destOrd="0" presId="urn:microsoft.com/office/officeart/2008/layout/LinedList"/>
    <dgm:cxn modelId="{25308399-8934-F948-B8E1-AF27D4E53D66}" type="presParOf" srcId="{68BE97E4-BEDA-9A4C-B808-D5BDFC7439FC}" destId="{8A6918CF-67C0-F54D-A47B-AE36C9F8C8DE}" srcOrd="12" destOrd="0" presId="urn:microsoft.com/office/officeart/2008/layout/LinedList"/>
    <dgm:cxn modelId="{07D089C7-E631-5E42-A58D-C815D5941783}" type="presParOf" srcId="{68BE97E4-BEDA-9A4C-B808-D5BDFC7439FC}" destId="{7F6A785B-FD09-1D43-A08F-427D2851B63C}" srcOrd="13" destOrd="0" presId="urn:microsoft.com/office/officeart/2008/layout/LinedList"/>
    <dgm:cxn modelId="{D1FA88A1-2324-5A47-B2A1-3AD71EBF0B03}" type="presParOf" srcId="{7F6A785B-FD09-1D43-A08F-427D2851B63C}" destId="{BF384A58-6971-F947-AA23-AD7A751DD677}" srcOrd="0" destOrd="0" presId="urn:microsoft.com/office/officeart/2008/layout/LinedList"/>
    <dgm:cxn modelId="{7B60F0E4-E81E-B340-9DA6-1E638BF9A024}" type="presParOf" srcId="{7F6A785B-FD09-1D43-A08F-427D2851B63C}" destId="{D7F939A4-5029-9946-AEDD-6630EF9F765A}" srcOrd="1" destOrd="0" presId="urn:microsoft.com/office/officeart/2008/layout/LinedList"/>
    <dgm:cxn modelId="{DC9E3599-939D-3E4D-A2BD-27206C96BE96}" type="presParOf" srcId="{7F6A785B-FD09-1D43-A08F-427D2851B63C}" destId="{02D6FB7B-A224-D34A-8EB6-CAD908FDEC6D}" srcOrd="2" destOrd="0" presId="urn:microsoft.com/office/officeart/2008/layout/LinedList"/>
    <dgm:cxn modelId="{4FF6A701-7CE6-0B44-95BC-D8F688515B8F}" type="presParOf" srcId="{68BE97E4-BEDA-9A4C-B808-D5BDFC7439FC}" destId="{BB4A0F3F-B18A-B545-A8EE-FF84D6F41805}" srcOrd="14" destOrd="0" presId="urn:microsoft.com/office/officeart/2008/layout/LinedList"/>
    <dgm:cxn modelId="{7A7C2613-5024-C746-B30C-098B0E73858E}" type="presParOf" srcId="{68BE97E4-BEDA-9A4C-B808-D5BDFC7439FC}" destId="{F885537A-6F96-FD44-9621-6AC42F30EE4C}"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A0E6A84-73D1-F644-A4A4-DBCE82D145F7}"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048C61A6-2DF9-D54D-BA60-5C9AF1BC0DFE}">
      <dgm:prSet/>
      <dgm:spPr/>
      <dgm:t>
        <a:bodyPr/>
        <a:lstStyle/>
        <a:p>
          <a:r>
            <a:rPr lang="tr-TR"/>
            <a:t>Görüş Geliştirme Tekniğinde Öğretmenin Görevleri</a:t>
          </a:r>
        </a:p>
      </dgm:t>
    </dgm:pt>
    <dgm:pt modelId="{2A642F4E-9D64-CF45-898F-959DA1974013}" type="parTrans" cxnId="{01920E56-5826-134B-8DDC-83722C447053}">
      <dgm:prSet/>
      <dgm:spPr/>
      <dgm:t>
        <a:bodyPr/>
        <a:lstStyle/>
        <a:p>
          <a:endParaRPr lang="tr-TR"/>
        </a:p>
      </dgm:t>
    </dgm:pt>
    <dgm:pt modelId="{5737E21F-A11B-2E4A-B223-0582BD61A531}" type="sibTrans" cxnId="{01920E56-5826-134B-8DDC-83722C447053}">
      <dgm:prSet/>
      <dgm:spPr/>
      <dgm:t>
        <a:bodyPr/>
        <a:lstStyle/>
        <a:p>
          <a:endParaRPr lang="tr-TR"/>
        </a:p>
      </dgm:t>
    </dgm:pt>
    <dgm:pt modelId="{8E3EE1E1-7AA1-BC47-86CB-84D25C7A5CF9}">
      <dgm:prSet/>
      <dgm:spPr/>
      <dgm:t>
        <a:bodyPr/>
        <a:lstStyle/>
        <a:p>
          <a:r>
            <a:rPr lang="tr-TR"/>
            <a:t>Konunun geçerli bir çelişki içerecek nitelikte olması gerektiğini bilmelidir. </a:t>
          </a:r>
        </a:p>
      </dgm:t>
    </dgm:pt>
    <dgm:pt modelId="{4413DEB9-CFF4-4E49-B39A-EA292176FDE3}" type="parTrans" cxnId="{186A8E8C-CBE4-114C-9F6D-C25CD464DC21}">
      <dgm:prSet/>
      <dgm:spPr/>
      <dgm:t>
        <a:bodyPr/>
        <a:lstStyle/>
        <a:p>
          <a:endParaRPr lang="tr-TR"/>
        </a:p>
      </dgm:t>
    </dgm:pt>
    <dgm:pt modelId="{1DF35396-CEBF-8841-90A2-11079E875525}" type="sibTrans" cxnId="{186A8E8C-CBE4-114C-9F6D-C25CD464DC21}">
      <dgm:prSet/>
      <dgm:spPr/>
      <dgm:t>
        <a:bodyPr/>
        <a:lstStyle/>
        <a:p>
          <a:endParaRPr lang="tr-TR"/>
        </a:p>
      </dgm:t>
    </dgm:pt>
    <dgm:pt modelId="{A07BB80D-68F6-DC4B-A3B4-304759F69848}">
      <dgm:prSet/>
      <dgm:spPr/>
      <dgm:t>
        <a:bodyPr/>
        <a:lstStyle/>
        <a:p>
          <a:r>
            <a:rPr lang="tr-TR"/>
            <a:t>Tartışılacak konuyu tekniğe uygun şekilde belirlemelidir. </a:t>
          </a:r>
        </a:p>
      </dgm:t>
    </dgm:pt>
    <dgm:pt modelId="{3B777A28-5911-4140-B957-F8208F4ED39D}" type="parTrans" cxnId="{815DC4D0-6B31-9144-80F3-AF250DA34244}">
      <dgm:prSet/>
      <dgm:spPr/>
      <dgm:t>
        <a:bodyPr/>
        <a:lstStyle/>
        <a:p>
          <a:endParaRPr lang="tr-TR"/>
        </a:p>
      </dgm:t>
    </dgm:pt>
    <dgm:pt modelId="{639EA48D-A645-934D-AAE0-14B285DF92C1}" type="sibTrans" cxnId="{815DC4D0-6B31-9144-80F3-AF250DA34244}">
      <dgm:prSet/>
      <dgm:spPr/>
      <dgm:t>
        <a:bodyPr/>
        <a:lstStyle/>
        <a:p>
          <a:endParaRPr lang="tr-TR"/>
        </a:p>
      </dgm:t>
    </dgm:pt>
    <dgm:pt modelId="{03C0AD15-3DE2-E548-A73D-45DAA0061ED9}">
      <dgm:prSet/>
      <dgm:spPr/>
      <dgm:t>
        <a:bodyPr/>
        <a:lstStyle/>
        <a:p>
          <a:r>
            <a:rPr lang="tr-TR"/>
            <a:t>Sınıfta saygı ortamı yaratmalıdır. </a:t>
          </a:r>
        </a:p>
      </dgm:t>
    </dgm:pt>
    <dgm:pt modelId="{CB86490A-C3D4-6A49-8D79-6BACDA256846}" type="parTrans" cxnId="{D0339304-61FF-C344-BDBB-FA985E5B7F5D}">
      <dgm:prSet/>
      <dgm:spPr/>
      <dgm:t>
        <a:bodyPr/>
        <a:lstStyle/>
        <a:p>
          <a:endParaRPr lang="tr-TR"/>
        </a:p>
      </dgm:t>
    </dgm:pt>
    <dgm:pt modelId="{9EB59908-9800-764F-B3E5-C6ACDEBF7FDC}" type="sibTrans" cxnId="{D0339304-61FF-C344-BDBB-FA985E5B7F5D}">
      <dgm:prSet/>
      <dgm:spPr/>
      <dgm:t>
        <a:bodyPr/>
        <a:lstStyle/>
        <a:p>
          <a:endParaRPr lang="tr-TR"/>
        </a:p>
      </dgm:t>
    </dgm:pt>
    <dgm:pt modelId="{EB4B03D4-24A7-CC4F-927C-7457E00C9B5C}">
      <dgm:prSet/>
      <dgm:spPr/>
      <dgm:t>
        <a:bodyPr/>
        <a:lstStyle/>
        <a:p>
          <a:r>
            <a:rPr lang="tr-TR"/>
            <a:t>Öğrencilerin sınıf ortamında tartışmalarına olanak verilmelidir. </a:t>
          </a:r>
        </a:p>
      </dgm:t>
    </dgm:pt>
    <dgm:pt modelId="{89FD7D0E-3B3E-8943-800E-5C5640884E6A}" type="parTrans" cxnId="{ED700F37-D191-1747-A2A3-23F2125B0BF4}">
      <dgm:prSet/>
      <dgm:spPr/>
      <dgm:t>
        <a:bodyPr/>
        <a:lstStyle/>
        <a:p>
          <a:endParaRPr lang="tr-TR"/>
        </a:p>
      </dgm:t>
    </dgm:pt>
    <dgm:pt modelId="{A68985B1-DE9D-CD4D-A9D4-514EA6A3BE4C}" type="sibTrans" cxnId="{ED700F37-D191-1747-A2A3-23F2125B0BF4}">
      <dgm:prSet/>
      <dgm:spPr/>
      <dgm:t>
        <a:bodyPr/>
        <a:lstStyle/>
        <a:p>
          <a:endParaRPr lang="tr-TR"/>
        </a:p>
      </dgm:t>
    </dgm:pt>
    <dgm:pt modelId="{DDEFFFDD-502B-7B4D-B8ED-93D8A82CD8BE}">
      <dgm:prSet/>
      <dgm:spPr/>
      <dgm:t>
        <a:bodyPr/>
        <a:lstStyle/>
        <a:p>
          <a:r>
            <a:rPr lang="tr-TR"/>
            <a:t>Görüş belirten öğrencilerden görüşlerinin nedenlerini istemesi, yanlı davranmaması ve öğrencilerin düşüncelerini eleştirmemesi gerekir. </a:t>
          </a:r>
        </a:p>
      </dgm:t>
    </dgm:pt>
    <dgm:pt modelId="{022DDAE9-6E56-0D41-9464-59530E449751}" type="parTrans" cxnId="{0F1BFEE6-E766-E14D-8338-EB614869343E}">
      <dgm:prSet/>
      <dgm:spPr/>
      <dgm:t>
        <a:bodyPr/>
        <a:lstStyle/>
        <a:p>
          <a:endParaRPr lang="tr-TR"/>
        </a:p>
      </dgm:t>
    </dgm:pt>
    <dgm:pt modelId="{8FD5EA86-9183-3344-A723-BE26C8C3D8F8}" type="sibTrans" cxnId="{0F1BFEE6-E766-E14D-8338-EB614869343E}">
      <dgm:prSet/>
      <dgm:spPr/>
      <dgm:t>
        <a:bodyPr/>
        <a:lstStyle/>
        <a:p>
          <a:endParaRPr lang="tr-TR"/>
        </a:p>
      </dgm:t>
    </dgm:pt>
    <dgm:pt modelId="{3BEACEC3-43F0-CA40-88CE-82EC88CFAA20}">
      <dgm:prSet/>
      <dgm:spPr/>
      <dgm:t>
        <a:bodyPr/>
        <a:lstStyle/>
        <a:p>
          <a:r>
            <a:rPr lang="tr-TR"/>
            <a:t>Sınıf yönetiminde becerikli olmalıdır. </a:t>
          </a:r>
        </a:p>
      </dgm:t>
    </dgm:pt>
    <dgm:pt modelId="{31EDF6D1-0454-024D-9701-DBD040BC43B4}" type="parTrans" cxnId="{2360AB36-1D84-BB42-9E75-57A03546117D}">
      <dgm:prSet/>
      <dgm:spPr/>
      <dgm:t>
        <a:bodyPr/>
        <a:lstStyle/>
        <a:p>
          <a:endParaRPr lang="tr-TR"/>
        </a:p>
      </dgm:t>
    </dgm:pt>
    <dgm:pt modelId="{9C399A5C-C9B2-4947-B928-27CE233EB671}" type="sibTrans" cxnId="{2360AB36-1D84-BB42-9E75-57A03546117D}">
      <dgm:prSet/>
      <dgm:spPr/>
      <dgm:t>
        <a:bodyPr/>
        <a:lstStyle/>
        <a:p>
          <a:endParaRPr lang="tr-TR"/>
        </a:p>
      </dgm:t>
    </dgm:pt>
    <dgm:pt modelId="{E23CA248-B764-784F-BE89-3CDDCF5A47AD}" type="pres">
      <dgm:prSet presAssocID="{0A0E6A84-73D1-F644-A4A4-DBCE82D145F7}" presName="vert0" presStyleCnt="0">
        <dgm:presLayoutVars>
          <dgm:dir/>
          <dgm:animOne val="branch"/>
          <dgm:animLvl val="lvl"/>
        </dgm:presLayoutVars>
      </dgm:prSet>
      <dgm:spPr/>
    </dgm:pt>
    <dgm:pt modelId="{9D49782A-02A5-274B-AF20-60B29B843AF1}" type="pres">
      <dgm:prSet presAssocID="{048C61A6-2DF9-D54D-BA60-5C9AF1BC0DFE}" presName="thickLine" presStyleLbl="alignNode1" presStyleIdx="0" presStyleCnt="1"/>
      <dgm:spPr/>
    </dgm:pt>
    <dgm:pt modelId="{32893E5B-AA3B-2C44-98BA-ABF7FF215731}" type="pres">
      <dgm:prSet presAssocID="{048C61A6-2DF9-D54D-BA60-5C9AF1BC0DFE}" presName="horz1" presStyleCnt="0"/>
      <dgm:spPr/>
    </dgm:pt>
    <dgm:pt modelId="{078E0EBB-9E8D-6F4A-8522-47D7BD74E630}" type="pres">
      <dgm:prSet presAssocID="{048C61A6-2DF9-D54D-BA60-5C9AF1BC0DFE}" presName="tx1" presStyleLbl="revTx" presStyleIdx="0" presStyleCnt="7"/>
      <dgm:spPr/>
    </dgm:pt>
    <dgm:pt modelId="{72C08E60-D948-0D47-BC75-E84DED962BEA}" type="pres">
      <dgm:prSet presAssocID="{048C61A6-2DF9-D54D-BA60-5C9AF1BC0DFE}" presName="vert1" presStyleCnt="0"/>
      <dgm:spPr/>
    </dgm:pt>
    <dgm:pt modelId="{2BFAB301-0530-C745-A180-65ED8E32C385}" type="pres">
      <dgm:prSet presAssocID="{8E3EE1E1-7AA1-BC47-86CB-84D25C7A5CF9}" presName="vertSpace2a" presStyleCnt="0"/>
      <dgm:spPr/>
    </dgm:pt>
    <dgm:pt modelId="{D0206693-5952-3B4A-9DF4-4F23C392B57B}" type="pres">
      <dgm:prSet presAssocID="{8E3EE1E1-7AA1-BC47-86CB-84D25C7A5CF9}" presName="horz2" presStyleCnt="0"/>
      <dgm:spPr/>
    </dgm:pt>
    <dgm:pt modelId="{96DC0445-2DC7-564D-847A-CC9ECE4551EF}" type="pres">
      <dgm:prSet presAssocID="{8E3EE1E1-7AA1-BC47-86CB-84D25C7A5CF9}" presName="horzSpace2" presStyleCnt="0"/>
      <dgm:spPr/>
    </dgm:pt>
    <dgm:pt modelId="{BC93BCF0-6A9A-5942-A738-B40D6AD77350}" type="pres">
      <dgm:prSet presAssocID="{8E3EE1E1-7AA1-BC47-86CB-84D25C7A5CF9}" presName="tx2" presStyleLbl="revTx" presStyleIdx="1" presStyleCnt="7"/>
      <dgm:spPr/>
    </dgm:pt>
    <dgm:pt modelId="{43514142-4EF0-3546-A937-74B0AB8433EB}" type="pres">
      <dgm:prSet presAssocID="{8E3EE1E1-7AA1-BC47-86CB-84D25C7A5CF9}" presName="vert2" presStyleCnt="0"/>
      <dgm:spPr/>
    </dgm:pt>
    <dgm:pt modelId="{EB4CB0CC-5972-5D4E-A459-1D0660C75EA8}" type="pres">
      <dgm:prSet presAssocID="{8E3EE1E1-7AA1-BC47-86CB-84D25C7A5CF9}" presName="thinLine2b" presStyleLbl="callout" presStyleIdx="0" presStyleCnt="6"/>
      <dgm:spPr/>
    </dgm:pt>
    <dgm:pt modelId="{EED20DEA-E009-D346-A9DE-32773B2D6F84}" type="pres">
      <dgm:prSet presAssocID="{8E3EE1E1-7AA1-BC47-86CB-84D25C7A5CF9}" presName="vertSpace2b" presStyleCnt="0"/>
      <dgm:spPr/>
    </dgm:pt>
    <dgm:pt modelId="{0974938D-E97C-994D-BFEA-22F8830A2888}" type="pres">
      <dgm:prSet presAssocID="{A07BB80D-68F6-DC4B-A3B4-304759F69848}" presName="horz2" presStyleCnt="0"/>
      <dgm:spPr/>
    </dgm:pt>
    <dgm:pt modelId="{C4E510D2-794B-4E4F-A4C9-962017F2F1BF}" type="pres">
      <dgm:prSet presAssocID="{A07BB80D-68F6-DC4B-A3B4-304759F69848}" presName="horzSpace2" presStyleCnt="0"/>
      <dgm:spPr/>
    </dgm:pt>
    <dgm:pt modelId="{F3461B6A-AB66-524C-BD0E-C34F65BB74C7}" type="pres">
      <dgm:prSet presAssocID="{A07BB80D-68F6-DC4B-A3B4-304759F69848}" presName="tx2" presStyleLbl="revTx" presStyleIdx="2" presStyleCnt="7"/>
      <dgm:spPr/>
    </dgm:pt>
    <dgm:pt modelId="{E13A6BB1-6B06-0349-B3C4-08D2D919B2CD}" type="pres">
      <dgm:prSet presAssocID="{A07BB80D-68F6-DC4B-A3B4-304759F69848}" presName="vert2" presStyleCnt="0"/>
      <dgm:spPr/>
    </dgm:pt>
    <dgm:pt modelId="{54126083-803A-884D-916E-32CF52B3F42B}" type="pres">
      <dgm:prSet presAssocID="{A07BB80D-68F6-DC4B-A3B4-304759F69848}" presName="thinLine2b" presStyleLbl="callout" presStyleIdx="1" presStyleCnt="6"/>
      <dgm:spPr/>
    </dgm:pt>
    <dgm:pt modelId="{5D83BFF2-AFEA-E347-9DCF-BD17CEC53D11}" type="pres">
      <dgm:prSet presAssocID="{A07BB80D-68F6-DC4B-A3B4-304759F69848}" presName="vertSpace2b" presStyleCnt="0"/>
      <dgm:spPr/>
    </dgm:pt>
    <dgm:pt modelId="{FF3373C2-84EA-4B43-9C09-921E739DA326}" type="pres">
      <dgm:prSet presAssocID="{03C0AD15-3DE2-E548-A73D-45DAA0061ED9}" presName="horz2" presStyleCnt="0"/>
      <dgm:spPr/>
    </dgm:pt>
    <dgm:pt modelId="{4311FCA9-80D3-2542-B5C3-28DD40B21660}" type="pres">
      <dgm:prSet presAssocID="{03C0AD15-3DE2-E548-A73D-45DAA0061ED9}" presName="horzSpace2" presStyleCnt="0"/>
      <dgm:spPr/>
    </dgm:pt>
    <dgm:pt modelId="{B82E2C57-C515-F24A-A620-FAB4BDA2516B}" type="pres">
      <dgm:prSet presAssocID="{03C0AD15-3DE2-E548-A73D-45DAA0061ED9}" presName="tx2" presStyleLbl="revTx" presStyleIdx="3" presStyleCnt="7"/>
      <dgm:spPr/>
    </dgm:pt>
    <dgm:pt modelId="{3913E26D-4C1A-BE41-8991-9B61DB392F27}" type="pres">
      <dgm:prSet presAssocID="{03C0AD15-3DE2-E548-A73D-45DAA0061ED9}" presName="vert2" presStyleCnt="0"/>
      <dgm:spPr/>
    </dgm:pt>
    <dgm:pt modelId="{AEB5BEE2-FF40-4A40-B55E-71CA8632159D}" type="pres">
      <dgm:prSet presAssocID="{03C0AD15-3DE2-E548-A73D-45DAA0061ED9}" presName="thinLine2b" presStyleLbl="callout" presStyleIdx="2" presStyleCnt="6"/>
      <dgm:spPr/>
    </dgm:pt>
    <dgm:pt modelId="{CDB90C67-4A41-204D-B1B7-9E30D466A8E4}" type="pres">
      <dgm:prSet presAssocID="{03C0AD15-3DE2-E548-A73D-45DAA0061ED9}" presName="vertSpace2b" presStyleCnt="0"/>
      <dgm:spPr/>
    </dgm:pt>
    <dgm:pt modelId="{2661EF78-F912-7D41-B944-4048AD383555}" type="pres">
      <dgm:prSet presAssocID="{EB4B03D4-24A7-CC4F-927C-7457E00C9B5C}" presName="horz2" presStyleCnt="0"/>
      <dgm:spPr/>
    </dgm:pt>
    <dgm:pt modelId="{C6494D29-6F08-6146-A518-2EA38990E242}" type="pres">
      <dgm:prSet presAssocID="{EB4B03D4-24A7-CC4F-927C-7457E00C9B5C}" presName="horzSpace2" presStyleCnt="0"/>
      <dgm:spPr/>
    </dgm:pt>
    <dgm:pt modelId="{ABDCD768-3B4C-2447-A932-820F77A98654}" type="pres">
      <dgm:prSet presAssocID="{EB4B03D4-24A7-CC4F-927C-7457E00C9B5C}" presName="tx2" presStyleLbl="revTx" presStyleIdx="4" presStyleCnt="7"/>
      <dgm:spPr/>
    </dgm:pt>
    <dgm:pt modelId="{3F7AD4EC-006D-C14F-B929-ACA2270F5323}" type="pres">
      <dgm:prSet presAssocID="{EB4B03D4-24A7-CC4F-927C-7457E00C9B5C}" presName="vert2" presStyleCnt="0"/>
      <dgm:spPr/>
    </dgm:pt>
    <dgm:pt modelId="{4479681B-2777-D848-A388-E0DD243A759B}" type="pres">
      <dgm:prSet presAssocID="{EB4B03D4-24A7-CC4F-927C-7457E00C9B5C}" presName="thinLine2b" presStyleLbl="callout" presStyleIdx="3" presStyleCnt="6"/>
      <dgm:spPr/>
    </dgm:pt>
    <dgm:pt modelId="{09A2F81F-0F4C-304D-A5ED-1B941E3980E0}" type="pres">
      <dgm:prSet presAssocID="{EB4B03D4-24A7-CC4F-927C-7457E00C9B5C}" presName="vertSpace2b" presStyleCnt="0"/>
      <dgm:spPr/>
    </dgm:pt>
    <dgm:pt modelId="{0150FA8E-75AC-EA47-BF67-9B57F8224166}" type="pres">
      <dgm:prSet presAssocID="{DDEFFFDD-502B-7B4D-B8ED-93D8A82CD8BE}" presName="horz2" presStyleCnt="0"/>
      <dgm:spPr/>
    </dgm:pt>
    <dgm:pt modelId="{D2D31C3F-D8F5-C64F-8885-745A94872F7D}" type="pres">
      <dgm:prSet presAssocID="{DDEFFFDD-502B-7B4D-B8ED-93D8A82CD8BE}" presName="horzSpace2" presStyleCnt="0"/>
      <dgm:spPr/>
    </dgm:pt>
    <dgm:pt modelId="{8CCF4668-4984-7044-A589-1A73D48CA20C}" type="pres">
      <dgm:prSet presAssocID="{DDEFFFDD-502B-7B4D-B8ED-93D8A82CD8BE}" presName="tx2" presStyleLbl="revTx" presStyleIdx="5" presStyleCnt="7"/>
      <dgm:spPr/>
    </dgm:pt>
    <dgm:pt modelId="{49212325-0312-BB43-85DC-B74616800BC7}" type="pres">
      <dgm:prSet presAssocID="{DDEFFFDD-502B-7B4D-B8ED-93D8A82CD8BE}" presName="vert2" presStyleCnt="0"/>
      <dgm:spPr/>
    </dgm:pt>
    <dgm:pt modelId="{92BE6AD7-2FC4-3746-A429-9B868968DF7F}" type="pres">
      <dgm:prSet presAssocID="{DDEFFFDD-502B-7B4D-B8ED-93D8A82CD8BE}" presName="thinLine2b" presStyleLbl="callout" presStyleIdx="4" presStyleCnt="6"/>
      <dgm:spPr/>
    </dgm:pt>
    <dgm:pt modelId="{1E67ECD5-BC4F-CA48-89A6-A2C0491AA78F}" type="pres">
      <dgm:prSet presAssocID="{DDEFFFDD-502B-7B4D-B8ED-93D8A82CD8BE}" presName="vertSpace2b" presStyleCnt="0"/>
      <dgm:spPr/>
    </dgm:pt>
    <dgm:pt modelId="{4251F0DA-D281-2C45-93BC-543816E32767}" type="pres">
      <dgm:prSet presAssocID="{3BEACEC3-43F0-CA40-88CE-82EC88CFAA20}" presName="horz2" presStyleCnt="0"/>
      <dgm:spPr/>
    </dgm:pt>
    <dgm:pt modelId="{C054FB88-7108-B440-AEE9-A05AC2E8FEE6}" type="pres">
      <dgm:prSet presAssocID="{3BEACEC3-43F0-CA40-88CE-82EC88CFAA20}" presName="horzSpace2" presStyleCnt="0"/>
      <dgm:spPr/>
    </dgm:pt>
    <dgm:pt modelId="{F95C72CA-82DE-D24B-B6D5-6C5CFF930277}" type="pres">
      <dgm:prSet presAssocID="{3BEACEC3-43F0-CA40-88CE-82EC88CFAA20}" presName="tx2" presStyleLbl="revTx" presStyleIdx="6" presStyleCnt="7"/>
      <dgm:spPr/>
    </dgm:pt>
    <dgm:pt modelId="{AFF1B9F4-91DC-5845-A65F-7F70B4808E21}" type="pres">
      <dgm:prSet presAssocID="{3BEACEC3-43F0-CA40-88CE-82EC88CFAA20}" presName="vert2" presStyleCnt="0"/>
      <dgm:spPr/>
    </dgm:pt>
    <dgm:pt modelId="{C184D26B-1B2C-CE45-8D03-6BE74F5CAAED}" type="pres">
      <dgm:prSet presAssocID="{3BEACEC3-43F0-CA40-88CE-82EC88CFAA20}" presName="thinLine2b" presStyleLbl="callout" presStyleIdx="5" presStyleCnt="6"/>
      <dgm:spPr/>
    </dgm:pt>
    <dgm:pt modelId="{98EB3522-274F-A641-8942-AAA21D3DA5DC}" type="pres">
      <dgm:prSet presAssocID="{3BEACEC3-43F0-CA40-88CE-82EC88CFAA20}" presName="vertSpace2b" presStyleCnt="0"/>
      <dgm:spPr/>
    </dgm:pt>
  </dgm:ptLst>
  <dgm:cxnLst>
    <dgm:cxn modelId="{D0339304-61FF-C344-BDBB-FA985E5B7F5D}" srcId="{048C61A6-2DF9-D54D-BA60-5C9AF1BC0DFE}" destId="{03C0AD15-3DE2-E548-A73D-45DAA0061ED9}" srcOrd="2" destOrd="0" parTransId="{CB86490A-C3D4-6A49-8D79-6BACDA256846}" sibTransId="{9EB59908-9800-764F-B3E5-C6ACDEBF7FDC}"/>
    <dgm:cxn modelId="{72785A10-CBEC-C14C-935D-59F2AE1EE9F5}" type="presOf" srcId="{03C0AD15-3DE2-E548-A73D-45DAA0061ED9}" destId="{B82E2C57-C515-F24A-A620-FAB4BDA2516B}" srcOrd="0" destOrd="0" presId="urn:microsoft.com/office/officeart/2008/layout/LinedList"/>
    <dgm:cxn modelId="{2360AB36-1D84-BB42-9E75-57A03546117D}" srcId="{048C61A6-2DF9-D54D-BA60-5C9AF1BC0DFE}" destId="{3BEACEC3-43F0-CA40-88CE-82EC88CFAA20}" srcOrd="5" destOrd="0" parTransId="{31EDF6D1-0454-024D-9701-DBD040BC43B4}" sibTransId="{9C399A5C-C9B2-4947-B928-27CE233EB671}"/>
    <dgm:cxn modelId="{ED700F37-D191-1747-A2A3-23F2125B0BF4}" srcId="{048C61A6-2DF9-D54D-BA60-5C9AF1BC0DFE}" destId="{EB4B03D4-24A7-CC4F-927C-7457E00C9B5C}" srcOrd="3" destOrd="0" parTransId="{89FD7D0E-3B3E-8943-800E-5C5640884E6A}" sibTransId="{A68985B1-DE9D-CD4D-A9D4-514EA6A3BE4C}"/>
    <dgm:cxn modelId="{094B4540-88E8-8542-AF98-5D6042569F5E}" type="presOf" srcId="{8E3EE1E1-7AA1-BC47-86CB-84D25C7A5CF9}" destId="{BC93BCF0-6A9A-5942-A738-B40D6AD77350}" srcOrd="0" destOrd="0" presId="urn:microsoft.com/office/officeart/2008/layout/LinedList"/>
    <dgm:cxn modelId="{01920E56-5826-134B-8DDC-83722C447053}" srcId="{0A0E6A84-73D1-F644-A4A4-DBCE82D145F7}" destId="{048C61A6-2DF9-D54D-BA60-5C9AF1BC0DFE}" srcOrd="0" destOrd="0" parTransId="{2A642F4E-9D64-CF45-898F-959DA1974013}" sibTransId="{5737E21F-A11B-2E4A-B223-0582BD61A531}"/>
    <dgm:cxn modelId="{63FE0863-DB74-8E43-9DEF-52F0D71DD95D}" type="presOf" srcId="{048C61A6-2DF9-D54D-BA60-5C9AF1BC0DFE}" destId="{078E0EBB-9E8D-6F4A-8522-47D7BD74E630}" srcOrd="0" destOrd="0" presId="urn:microsoft.com/office/officeart/2008/layout/LinedList"/>
    <dgm:cxn modelId="{186A8E8C-CBE4-114C-9F6D-C25CD464DC21}" srcId="{048C61A6-2DF9-D54D-BA60-5C9AF1BC0DFE}" destId="{8E3EE1E1-7AA1-BC47-86CB-84D25C7A5CF9}" srcOrd="0" destOrd="0" parTransId="{4413DEB9-CFF4-4E49-B39A-EA292176FDE3}" sibTransId="{1DF35396-CEBF-8841-90A2-11079E875525}"/>
    <dgm:cxn modelId="{BF0D77BA-FB37-954F-B43E-D0F877D2ECA7}" type="presOf" srcId="{3BEACEC3-43F0-CA40-88CE-82EC88CFAA20}" destId="{F95C72CA-82DE-D24B-B6D5-6C5CFF930277}" srcOrd="0" destOrd="0" presId="urn:microsoft.com/office/officeart/2008/layout/LinedList"/>
    <dgm:cxn modelId="{644194BD-1DF4-C749-8CF5-FBE6E6ED3FA7}" type="presOf" srcId="{A07BB80D-68F6-DC4B-A3B4-304759F69848}" destId="{F3461B6A-AB66-524C-BD0E-C34F65BB74C7}" srcOrd="0" destOrd="0" presId="urn:microsoft.com/office/officeart/2008/layout/LinedList"/>
    <dgm:cxn modelId="{D989C7CA-38EB-0942-80BE-89AC3C720DAF}" type="presOf" srcId="{DDEFFFDD-502B-7B4D-B8ED-93D8A82CD8BE}" destId="{8CCF4668-4984-7044-A589-1A73D48CA20C}" srcOrd="0" destOrd="0" presId="urn:microsoft.com/office/officeart/2008/layout/LinedList"/>
    <dgm:cxn modelId="{815DC4D0-6B31-9144-80F3-AF250DA34244}" srcId="{048C61A6-2DF9-D54D-BA60-5C9AF1BC0DFE}" destId="{A07BB80D-68F6-DC4B-A3B4-304759F69848}" srcOrd="1" destOrd="0" parTransId="{3B777A28-5911-4140-B957-F8208F4ED39D}" sibTransId="{639EA48D-A645-934D-AAE0-14B285DF92C1}"/>
    <dgm:cxn modelId="{477D06DE-4EC2-1F41-A689-716E1B91B82E}" type="presOf" srcId="{EB4B03D4-24A7-CC4F-927C-7457E00C9B5C}" destId="{ABDCD768-3B4C-2447-A932-820F77A98654}" srcOrd="0" destOrd="0" presId="urn:microsoft.com/office/officeart/2008/layout/LinedList"/>
    <dgm:cxn modelId="{0F1BFEE6-E766-E14D-8338-EB614869343E}" srcId="{048C61A6-2DF9-D54D-BA60-5C9AF1BC0DFE}" destId="{DDEFFFDD-502B-7B4D-B8ED-93D8A82CD8BE}" srcOrd="4" destOrd="0" parTransId="{022DDAE9-6E56-0D41-9464-59530E449751}" sibTransId="{8FD5EA86-9183-3344-A723-BE26C8C3D8F8}"/>
    <dgm:cxn modelId="{536289F1-B56C-6F40-9B10-27D3E8069A36}" type="presOf" srcId="{0A0E6A84-73D1-F644-A4A4-DBCE82D145F7}" destId="{E23CA248-B764-784F-BE89-3CDDCF5A47AD}" srcOrd="0" destOrd="0" presId="urn:microsoft.com/office/officeart/2008/layout/LinedList"/>
    <dgm:cxn modelId="{2040BAE3-186F-654C-8DDF-CB13878F2209}" type="presParOf" srcId="{E23CA248-B764-784F-BE89-3CDDCF5A47AD}" destId="{9D49782A-02A5-274B-AF20-60B29B843AF1}" srcOrd="0" destOrd="0" presId="urn:microsoft.com/office/officeart/2008/layout/LinedList"/>
    <dgm:cxn modelId="{BD9C5AB0-9F52-1148-A2C3-301B38D21B04}" type="presParOf" srcId="{E23CA248-B764-784F-BE89-3CDDCF5A47AD}" destId="{32893E5B-AA3B-2C44-98BA-ABF7FF215731}" srcOrd="1" destOrd="0" presId="urn:microsoft.com/office/officeart/2008/layout/LinedList"/>
    <dgm:cxn modelId="{91148D66-F377-6949-BF07-9F2FAB3C75C2}" type="presParOf" srcId="{32893E5B-AA3B-2C44-98BA-ABF7FF215731}" destId="{078E0EBB-9E8D-6F4A-8522-47D7BD74E630}" srcOrd="0" destOrd="0" presId="urn:microsoft.com/office/officeart/2008/layout/LinedList"/>
    <dgm:cxn modelId="{C354B2F8-A047-EE47-8CB5-090F7E5D1FEE}" type="presParOf" srcId="{32893E5B-AA3B-2C44-98BA-ABF7FF215731}" destId="{72C08E60-D948-0D47-BC75-E84DED962BEA}" srcOrd="1" destOrd="0" presId="urn:microsoft.com/office/officeart/2008/layout/LinedList"/>
    <dgm:cxn modelId="{E7B02ABC-4480-0A4E-9062-AA6304526A3F}" type="presParOf" srcId="{72C08E60-D948-0D47-BC75-E84DED962BEA}" destId="{2BFAB301-0530-C745-A180-65ED8E32C385}" srcOrd="0" destOrd="0" presId="urn:microsoft.com/office/officeart/2008/layout/LinedList"/>
    <dgm:cxn modelId="{7D855B0E-8563-F546-8C3A-E03CADB378F6}" type="presParOf" srcId="{72C08E60-D948-0D47-BC75-E84DED962BEA}" destId="{D0206693-5952-3B4A-9DF4-4F23C392B57B}" srcOrd="1" destOrd="0" presId="urn:microsoft.com/office/officeart/2008/layout/LinedList"/>
    <dgm:cxn modelId="{D05AF2E4-B005-2849-8724-007C7238A36D}" type="presParOf" srcId="{D0206693-5952-3B4A-9DF4-4F23C392B57B}" destId="{96DC0445-2DC7-564D-847A-CC9ECE4551EF}" srcOrd="0" destOrd="0" presId="urn:microsoft.com/office/officeart/2008/layout/LinedList"/>
    <dgm:cxn modelId="{E4B36636-7311-684B-9C60-30C851693355}" type="presParOf" srcId="{D0206693-5952-3B4A-9DF4-4F23C392B57B}" destId="{BC93BCF0-6A9A-5942-A738-B40D6AD77350}" srcOrd="1" destOrd="0" presId="urn:microsoft.com/office/officeart/2008/layout/LinedList"/>
    <dgm:cxn modelId="{6C2ED334-60BE-4041-9BAD-75512AEE6A5D}" type="presParOf" srcId="{D0206693-5952-3B4A-9DF4-4F23C392B57B}" destId="{43514142-4EF0-3546-A937-74B0AB8433EB}" srcOrd="2" destOrd="0" presId="urn:microsoft.com/office/officeart/2008/layout/LinedList"/>
    <dgm:cxn modelId="{DE6F4073-E902-1A4E-A586-A0F499656498}" type="presParOf" srcId="{72C08E60-D948-0D47-BC75-E84DED962BEA}" destId="{EB4CB0CC-5972-5D4E-A459-1D0660C75EA8}" srcOrd="2" destOrd="0" presId="urn:microsoft.com/office/officeart/2008/layout/LinedList"/>
    <dgm:cxn modelId="{0450844F-A9C9-D340-BD42-12790D6696F9}" type="presParOf" srcId="{72C08E60-D948-0D47-BC75-E84DED962BEA}" destId="{EED20DEA-E009-D346-A9DE-32773B2D6F84}" srcOrd="3" destOrd="0" presId="urn:microsoft.com/office/officeart/2008/layout/LinedList"/>
    <dgm:cxn modelId="{1443E4B8-F135-5343-9103-C1F68D8359C3}" type="presParOf" srcId="{72C08E60-D948-0D47-BC75-E84DED962BEA}" destId="{0974938D-E97C-994D-BFEA-22F8830A2888}" srcOrd="4" destOrd="0" presId="urn:microsoft.com/office/officeart/2008/layout/LinedList"/>
    <dgm:cxn modelId="{8F3E2C0C-6D39-3143-890A-28D8770C7162}" type="presParOf" srcId="{0974938D-E97C-994D-BFEA-22F8830A2888}" destId="{C4E510D2-794B-4E4F-A4C9-962017F2F1BF}" srcOrd="0" destOrd="0" presId="urn:microsoft.com/office/officeart/2008/layout/LinedList"/>
    <dgm:cxn modelId="{CE34D523-4025-364C-A306-CB801F7CBC0A}" type="presParOf" srcId="{0974938D-E97C-994D-BFEA-22F8830A2888}" destId="{F3461B6A-AB66-524C-BD0E-C34F65BB74C7}" srcOrd="1" destOrd="0" presId="urn:microsoft.com/office/officeart/2008/layout/LinedList"/>
    <dgm:cxn modelId="{738E10CA-3839-574E-9B9F-4AA344E7D03E}" type="presParOf" srcId="{0974938D-E97C-994D-BFEA-22F8830A2888}" destId="{E13A6BB1-6B06-0349-B3C4-08D2D919B2CD}" srcOrd="2" destOrd="0" presId="urn:microsoft.com/office/officeart/2008/layout/LinedList"/>
    <dgm:cxn modelId="{70E0C3A3-0973-6E44-87E7-02DCA9088ECB}" type="presParOf" srcId="{72C08E60-D948-0D47-BC75-E84DED962BEA}" destId="{54126083-803A-884D-916E-32CF52B3F42B}" srcOrd="5" destOrd="0" presId="urn:microsoft.com/office/officeart/2008/layout/LinedList"/>
    <dgm:cxn modelId="{666C577A-F0E0-8944-B57E-B3544D7DB29A}" type="presParOf" srcId="{72C08E60-D948-0D47-BC75-E84DED962BEA}" destId="{5D83BFF2-AFEA-E347-9DCF-BD17CEC53D11}" srcOrd="6" destOrd="0" presId="urn:microsoft.com/office/officeart/2008/layout/LinedList"/>
    <dgm:cxn modelId="{8B1CFE66-B1AD-5140-96FE-2A45C3F909CE}" type="presParOf" srcId="{72C08E60-D948-0D47-BC75-E84DED962BEA}" destId="{FF3373C2-84EA-4B43-9C09-921E739DA326}" srcOrd="7" destOrd="0" presId="urn:microsoft.com/office/officeart/2008/layout/LinedList"/>
    <dgm:cxn modelId="{0CBFF790-0BCC-6B46-9821-9C0CC13A51AA}" type="presParOf" srcId="{FF3373C2-84EA-4B43-9C09-921E739DA326}" destId="{4311FCA9-80D3-2542-B5C3-28DD40B21660}" srcOrd="0" destOrd="0" presId="urn:microsoft.com/office/officeart/2008/layout/LinedList"/>
    <dgm:cxn modelId="{D5C27460-95EB-3F45-B5F2-FAA28FF4C06F}" type="presParOf" srcId="{FF3373C2-84EA-4B43-9C09-921E739DA326}" destId="{B82E2C57-C515-F24A-A620-FAB4BDA2516B}" srcOrd="1" destOrd="0" presId="urn:microsoft.com/office/officeart/2008/layout/LinedList"/>
    <dgm:cxn modelId="{1ACF1E5B-4799-814D-A8F7-9DBEB5A88197}" type="presParOf" srcId="{FF3373C2-84EA-4B43-9C09-921E739DA326}" destId="{3913E26D-4C1A-BE41-8991-9B61DB392F27}" srcOrd="2" destOrd="0" presId="urn:microsoft.com/office/officeart/2008/layout/LinedList"/>
    <dgm:cxn modelId="{F7922463-4AB2-7949-BC74-A1CFCEF06F70}" type="presParOf" srcId="{72C08E60-D948-0D47-BC75-E84DED962BEA}" destId="{AEB5BEE2-FF40-4A40-B55E-71CA8632159D}" srcOrd="8" destOrd="0" presId="urn:microsoft.com/office/officeart/2008/layout/LinedList"/>
    <dgm:cxn modelId="{148F9239-1C57-2242-B485-9480B0DF48B6}" type="presParOf" srcId="{72C08E60-D948-0D47-BC75-E84DED962BEA}" destId="{CDB90C67-4A41-204D-B1B7-9E30D466A8E4}" srcOrd="9" destOrd="0" presId="urn:microsoft.com/office/officeart/2008/layout/LinedList"/>
    <dgm:cxn modelId="{DB9F3024-AB9A-0D45-A6AE-009DDC0FBB64}" type="presParOf" srcId="{72C08E60-D948-0D47-BC75-E84DED962BEA}" destId="{2661EF78-F912-7D41-B944-4048AD383555}" srcOrd="10" destOrd="0" presId="urn:microsoft.com/office/officeart/2008/layout/LinedList"/>
    <dgm:cxn modelId="{D396013D-3545-2C4B-A937-4E6B8F9447B0}" type="presParOf" srcId="{2661EF78-F912-7D41-B944-4048AD383555}" destId="{C6494D29-6F08-6146-A518-2EA38990E242}" srcOrd="0" destOrd="0" presId="urn:microsoft.com/office/officeart/2008/layout/LinedList"/>
    <dgm:cxn modelId="{886BE931-61CB-8047-BCC7-63BE6B3DA745}" type="presParOf" srcId="{2661EF78-F912-7D41-B944-4048AD383555}" destId="{ABDCD768-3B4C-2447-A932-820F77A98654}" srcOrd="1" destOrd="0" presId="urn:microsoft.com/office/officeart/2008/layout/LinedList"/>
    <dgm:cxn modelId="{93A6E898-6AE4-ED49-A01F-359F2EF81CA0}" type="presParOf" srcId="{2661EF78-F912-7D41-B944-4048AD383555}" destId="{3F7AD4EC-006D-C14F-B929-ACA2270F5323}" srcOrd="2" destOrd="0" presId="urn:microsoft.com/office/officeart/2008/layout/LinedList"/>
    <dgm:cxn modelId="{D860FB08-B99D-A544-94B0-20F446C7BDA6}" type="presParOf" srcId="{72C08E60-D948-0D47-BC75-E84DED962BEA}" destId="{4479681B-2777-D848-A388-E0DD243A759B}" srcOrd="11" destOrd="0" presId="urn:microsoft.com/office/officeart/2008/layout/LinedList"/>
    <dgm:cxn modelId="{5A8544A0-45B6-6B4B-9EBC-3E7C3CC7854B}" type="presParOf" srcId="{72C08E60-D948-0D47-BC75-E84DED962BEA}" destId="{09A2F81F-0F4C-304D-A5ED-1B941E3980E0}" srcOrd="12" destOrd="0" presId="urn:microsoft.com/office/officeart/2008/layout/LinedList"/>
    <dgm:cxn modelId="{97F2B47A-2A78-8345-A6E8-CE90300B2C7E}" type="presParOf" srcId="{72C08E60-D948-0D47-BC75-E84DED962BEA}" destId="{0150FA8E-75AC-EA47-BF67-9B57F8224166}" srcOrd="13" destOrd="0" presId="urn:microsoft.com/office/officeart/2008/layout/LinedList"/>
    <dgm:cxn modelId="{64A252E3-8CA8-DD4A-AC27-1335410DAEF1}" type="presParOf" srcId="{0150FA8E-75AC-EA47-BF67-9B57F8224166}" destId="{D2D31C3F-D8F5-C64F-8885-745A94872F7D}" srcOrd="0" destOrd="0" presId="urn:microsoft.com/office/officeart/2008/layout/LinedList"/>
    <dgm:cxn modelId="{D8BE6163-6EF2-8A47-96CE-AFCDA79916FB}" type="presParOf" srcId="{0150FA8E-75AC-EA47-BF67-9B57F8224166}" destId="{8CCF4668-4984-7044-A589-1A73D48CA20C}" srcOrd="1" destOrd="0" presId="urn:microsoft.com/office/officeart/2008/layout/LinedList"/>
    <dgm:cxn modelId="{A793C634-273F-7A4E-B583-5C38B952C880}" type="presParOf" srcId="{0150FA8E-75AC-EA47-BF67-9B57F8224166}" destId="{49212325-0312-BB43-85DC-B74616800BC7}" srcOrd="2" destOrd="0" presId="urn:microsoft.com/office/officeart/2008/layout/LinedList"/>
    <dgm:cxn modelId="{B0513FCF-3C01-184A-8AAC-EBB1A7858D25}" type="presParOf" srcId="{72C08E60-D948-0D47-BC75-E84DED962BEA}" destId="{92BE6AD7-2FC4-3746-A429-9B868968DF7F}" srcOrd="14" destOrd="0" presId="urn:microsoft.com/office/officeart/2008/layout/LinedList"/>
    <dgm:cxn modelId="{8D7D8DFD-0C60-4E41-A0E3-2F52E73A02DA}" type="presParOf" srcId="{72C08E60-D948-0D47-BC75-E84DED962BEA}" destId="{1E67ECD5-BC4F-CA48-89A6-A2C0491AA78F}" srcOrd="15" destOrd="0" presId="urn:microsoft.com/office/officeart/2008/layout/LinedList"/>
    <dgm:cxn modelId="{B3334815-494C-EF45-8887-8DAD2E5187B2}" type="presParOf" srcId="{72C08E60-D948-0D47-BC75-E84DED962BEA}" destId="{4251F0DA-D281-2C45-93BC-543816E32767}" srcOrd="16" destOrd="0" presId="urn:microsoft.com/office/officeart/2008/layout/LinedList"/>
    <dgm:cxn modelId="{11400BFA-0658-C444-9176-4D784815ECE1}" type="presParOf" srcId="{4251F0DA-D281-2C45-93BC-543816E32767}" destId="{C054FB88-7108-B440-AEE9-A05AC2E8FEE6}" srcOrd="0" destOrd="0" presId="urn:microsoft.com/office/officeart/2008/layout/LinedList"/>
    <dgm:cxn modelId="{46468FF6-6971-5049-9954-F6C41EF85D57}" type="presParOf" srcId="{4251F0DA-D281-2C45-93BC-543816E32767}" destId="{F95C72CA-82DE-D24B-B6D5-6C5CFF930277}" srcOrd="1" destOrd="0" presId="urn:microsoft.com/office/officeart/2008/layout/LinedList"/>
    <dgm:cxn modelId="{D74882A3-8BF3-2648-B3B6-0E72B0B2E6BF}" type="presParOf" srcId="{4251F0DA-D281-2C45-93BC-543816E32767}" destId="{AFF1B9F4-91DC-5845-A65F-7F70B4808E21}" srcOrd="2" destOrd="0" presId="urn:microsoft.com/office/officeart/2008/layout/LinedList"/>
    <dgm:cxn modelId="{E403F137-242E-8248-A8D0-4F677D32D13A}" type="presParOf" srcId="{72C08E60-D948-0D47-BC75-E84DED962BEA}" destId="{C184D26B-1B2C-CE45-8D03-6BE74F5CAAED}" srcOrd="17" destOrd="0" presId="urn:microsoft.com/office/officeart/2008/layout/LinedList"/>
    <dgm:cxn modelId="{93B3F683-6B0D-0B40-BB5E-7634FF1BE1C9}" type="presParOf" srcId="{72C08E60-D948-0D47-BC75-E84DED962BEA}" destId="{98EB3522-274F-A641-8942-AAA21D3DA5DC}"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08903E3-FAEF-C842-9B2B-1DB792F83A5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FA328B00-C855-CE44-BD3C-D9041B314446}">
      <dgm:prSet/>
      <dgm:spPr/>
      <dgm:t>
        <a:bodyPr/>
        <a:lstStyle/>
        <a:p>
          <a:r>
            <a:rPr lang="tr-TR"/>
            <a:t>Yararları</a:t>
          </a:r>
        </a:p>
      </dgm:t>
    </dgm:pt>
    <dgm:pt modelId="{469FFB07-C756-CA46-B8BE-EBC83D84209D}" type="parTrans" cxnId="{ACCF3F02-24B1-594C-879F-D9E0FA4A79DA}">
      <dgm:prSet/>
      <dgm:spPr/>
      <dgm:t>
        <a:bodyPr/>
        <a:lstStyle/>
        <a:p>
          <a:endParaRPr lang="tr-TR"/>
        </a:p>
      </dgm:t>
    </dgm:pt>
    <dgm:pt modelId="{BA16CF69-5247-1748-BA25-00661BD6B046}" type="sibTrans" cxnId="{ACCF3F02-24B1-594C-879F-D9E0FA4A79DA}">
      <dgm:prSet/>
      <dgm:spPr/>
      <dgm:t>
        <a:bodyPr/>
        <a:lstStyle/>
        <a:p>
          <a:endParaRPr lang="tr-TR"/>
        </a:p>
      </dgm:t>
    </dgm:pt>
    <dgm:pt modelId="{80AB3604-D7DC-6740-8A66-7AEFD84ECEA0}">
      <dgm:prSet/>
      <dgm:spPr/>
      <dgm:t>
        <a:bodyPr/>
        <a:lstStyle/>
        <a:p>
          <a:r>
            <a:rPr lang="tr-TR"/>
            <a:t>Öğrencilerin bütün halinde katıldıkları bir çalışmadır. </a:t>
          </a:r>
        </a:p>
      </dgm:t>
    </dgm:pt>
    <dgm:pt modelId="{4FBE80CE-EFF7-3F4B-8F29-03F37EB03454}" type="parTrans" cxnId="{CE62CE85-7085-9E48-96B0-863DCD8B4AF5}">
      <dgm:prSet/>
      <dgm:spPr/>
      <dgm:t>
        <a:bodyPr/>
        <a:lstStyle/>
        <a:p>
          <a:endParaRPr lang="tr-TR"/>
        </a:p>
      </dgm:t>
    </dgm:pt>
    <dgm:pt modelId="{2D04AAF9-9810-144D-A9CE-292E9F8A2DD0}" type="sibTrans" cxnId="{CE62CE85-7085-9E48-96B0-863DCD8B4AF5}">
      <dgm:prSet/>
      <dgm:spPr/>
      <dgm:t>
        <a:bodyPr/>
        <a:lstStyle/>
        <a:p>
          <a:endParaRPr lang="tr-TR"/>
        </a:p>
      </dgm:t>
    </dgm:pt>
    <dgm:pt modelId="{909A3204-D2FF-FB48-AFEE-B83C0A84EE70}">
      <dgm:prSet/>
      <dgm:spPr/>
      <dgm:t>
        <a:bodyPr/>
        <a:lstStyle/>
        <a:p>
          <a:r>
            <a:rPr lang="tr-TR"/>
            <a:t>Öğrencilere kendi görüşlerini ifade etme, bu görüşleri gerekçeleriyle savunma ve fikir değiştirme olanağı tanır. </a:t>
          </a:r>
        </a:p>
      </dgm:t>
    </dgm:pt>
    <dgm:pt modelId="{C190ADD4-5F1E-3242-8039-8D4FBD005367}" type="parTrans" cxnId="{9E06C371-FC4B-6041-B7F8-F618EFA643A2}">
      <dgm:prSet/>
      <dgm:spPr/>
      <dgm:t>
        <a:bodyPr/>
        <a:lstStyle/>
        <a:p>
          <a:endParaRPr lang="tr-TR"/>
        </a:p>
      </dgm:t>
    </dgm:pt>
    <dgm:pt modelId="{411FC898-B285-674A-9D7F-7315A689A83F}" type="sibTrans" cxnId="{9E06C371-FC4B-6041-B7F8-F618EFA643A2}">
      <dgm:prSet/>
      <dgm:spPr/>
      <dgm:t>
        <a:bodyPr/>
        <a:lstStyle/>
        <a:p>
          <a:endParaRPr lang="tr-TR"/>
        </a:p>
      </dgm:t>
    </dgm:pt>
    <dgm:pt modelId="{076C9091-C072-1B48-8098-9E5EFEFF9D1D}">
      <dgm:prSet/>
      <dgm:spPr/>
      <dgm:t>
        <a:bodyPr/>
        <a:lstStyle/>
        <a:p>
          <a:r>
            <a:rPr lang="tr-TR"/>
            <a:t>Öğrencilere, diğer düşüncelere saygı duymayı, yeni fikirlere açık olmayı öğretir. </a:t>
          </a:r>
        </a:p>
      </dgm:t>
    </dgm:pt>
    <dgm:pt modelId="{00CB45A8-3D3A-AA40-81F0-02B72F13545C}" type="parTrans" cxnId="{462720A4-006A-5844-9C6A-DDCD563C60A5}">
      <dgm:prSet/>
      <dgm:spPr/>
      <dgm:t>
        <a:bodyPr/>
        <a:lstStyle/>
        <a:p>
          <a:endParaRPr lang="tr-TR"/>
        </a:p>
      </dgm:t>
    </dgm:pt>
    <dgm:pt modelId="{24DCB1A6-6F31-6E4C-B813-82C44B252E20}" type="sibTrans" cxnId="{462720A4-006A-5844-9C6A-DDCD563C60A5}">
      <dgm:prSet/>
      <dgm:spPr/>
      <dgm:t>
        <a:bodyPr/>
        <a:lstStyle/>
        <a:p>
          <a:endParaRPr lang="tr-TR"/>
        </a:p>
      </dgm:t>
    </dgm:pt>
    <dgm:pt modelId="{754AB335-0907-6E40-B3AA-3A928F8FF2BA}">
      <dgm:prSet/>
      <dgm:spPr/>
      <dgm:t>
        <a:bodyPr/>
        <a:lstStyle/>
        <a:p>
          <a:r>
            <a:rPr lang="tr-TR"/>
            <a:t>Öğrencilerin bir konuyla ilgili değişik bakış açısı oluşturmalarını ve konuya eleştirel olarak bakmalarını sağlar.</a:t>
          </a:r>
        </a:p>
      </dgm:t>
    </dgm:pt>
    <dgm:pt modelId="{B451A18C-96C8-A646-BBBB-729563235A63}" type="parTrans" cxnId="{3878A900-D298-5546-B994-86C4329A4D28}">
      <dgm:prSet/>
      <dgm:spPr/>
      <dgm:t>
        <a:bodyPr/>
        <a:lstStyle/>
        <a:p>
          <a:endParaRPr lang="tr-TR"/>
        </a:p>
      </dgm:t>
    </dgm:pt>
    <dgm:pt modelId="{9FE648F2-E7E1-D845-AC5A-84D7ACBA6ABB}" type="sibTrans" cxnId="{3878A900-D298-5546-B994-86C4329A4D28}">
      <dgm:prSet/>
      <dgm:spPr/>
      <dgm:t>
        <a:bodyPr/>
        <a:lstStyle/>
        <a:p>
          <a:endParaRPr lang="tr-TR"/>
        </a:p>
      </dgm:t>
    </dgm:pt>
    <dgm:pt modelId="{EE266E1C-97A5-0C4E-93E2-73221A080582}">
      <dgm:prSet/>
      <dgm:spPr/>
      <dgm:t>
        <a:bodyPr/>
        <a:lstStyle/>
        <a:p>
          <a:r>
            <a:rPr lang="tr-TR"/>
            <a:t>Öğrencilerin ilgi ve dikkatini arttırarak derse aktif katılımlarını sağlar. </a:t>
          </a:r>
        </a:p>
      </dgm:t>
    </dgm:pt>
    <dgm:pt modelId="{D98084B9-5611-5140-BCA3-5913FE282B24}" type="parTrans" cxnId="{B1CC965D-80B3-1740-A040-833B86C44F75}">
      <dgm:prSet/>
      <dgm:spPr/>
      <dgm:t>
        <a:bodyPr/>
        <a:lstStyle/>
        <a:p>
          <a:endParaRPr lang="tr-TR"/>
        </a:p>
      </dgm:t>
    </dgm:pt>
    <dgm:pt modelId="{38584171-638D-5A4F-B4CE-79CC439890D5}" type="sibTrans" cxnId="{B1CC965D-80B3-1740-A040-833B86C44F75}">
      <dgm:prSet/>
      <dgm:spPr/>
      <dgm:t>
        <a:bodyPr/>
        <a:lstStyle/>
        <a:p>
          <a:endParaRPr lang="tr-TR"/>
        </a:p>
      </dgm:t>
    </dgm:pt>
    <dgm:pt modelId="{AE2F40CB-6420-2D49-AD64-03E83656F20C}">
      <dgm:prSet/>
      <dgm:spPr/>
      <dgm:t>
        <a:bodyPr/>
        <a:lstStyle/>
        <a:p>
          <a:r>
            <a:rPr lang="tr-TR"/>
            <a:t>Sınıf içinde zevkli ve eğlenceli bir ortam oluşmasını sağlar. </a:t>
          </a:r>
        </a:p>
      </dgm:t>
    </dgm:pt>
    <dgm:pt modelId="{CBFB7759-8B4A-D943-9690-D7AEDC8378ED}" type="parTrans" cxnId="{6E6CB011-6A4A-DD42-A55B-80756A0349C4}">
      <dgm:prSet/>
      <dgm:spPr/>
      <dgm:t>
        <a:bodyPr/>
        <a:lstStyle/>
        <a:p>
          <a:endParaRPr lang="tr-TR"/>
        </a:p>
      </dgm:t>
    </dgm:pt>
    <dgm:pt modelId="{008DB9BD-6DDD-5C45-943B-9630D2F400F5}" type="sibTrans" cxnId="{6E6CB011-6A4A-DD42-A55B-80756A0349C4}">
      <dgm:prSet/>
      <dgm:spPr/>
      <dgm:t>
        <a:bodyPr/>
        <a:lstStyle/>
        <a:p>
          <a:endParaRPr lang="tr-TR"/>
        </a:p>
      </dgm:t>
    </dgm:pt>
    <dgm:pt modelId="{63972EEB-2B98-814C-8F3E-FF1ADBADEF51}" type="pres">
      <dgm:prSet presAssocID="{508903E3-FAEF-C842-9B2B-1DB792F83A59}" presName="linear" presStyleCnt="0">
        <dgm:presLayoutVars>
          <dgm:animLvl val="lvl"/>
          <dgm:resizeHandles val="exact"/>
        </dgm:presLayoutVars>
      </dgm:prSet>
      <dgm:spPr/>
    </dgm:pt>
    <dgm:pt modelId="{A550DAFF-F3B4-834F-AAAA-AE05F56AB4B4}" type="pres">
      <dgm:prSet presAssocID="{FA328B00-C855-CE44-BD3C-D9041B314446}" presName="parentText" presStyleLbl="node1" presStyleIdx="0" presStyleCnt="1">
        <dgm:presLayoutVars>
          <dgm:chMax val="0"/>
          <dgm:bulletEnabled val="1"/>
        </dgm:presLayoutVars>
      </dgm:prSet>
      <dgm:spPr/>
    </dgm:pt>
    <dgm:pt modelId="{AD151B9E-9A3C-C44C-8E93-0D301137A012}" type="pres">
      <dgm:prSet presAssocID="{FA328B00-C855-CE44-BD3C-D9041B314446}" presName="childText" presStyleLbl="revTx" presStyleIdx="0" presStyleCnt="1">
        <dgm:presLayoutVars>
          <dgm:bulletEnabled val="1"/>
        </dgm:presLayoutVars>
      </dgm:prSet>
      <dgm:spPr/>
    </dgm:pt>
  </dgm:ptLst>
  <dgm:cxnLst>
    <dgm:cxn modelId="{3878A900-D298-5546-B994-86C4329A4D28}" srcId="{FA328B00-C855-CE44-BD3C-D9041B314446}" destId="{754AB335-0907-6E40-B3AA-3A928F8FF2BA}" srcOrd="3" destOrd="0" parTransId="{B451A18C-96C8-A646-BBBB-729563235A63}" sibTransId="{9FE648F2-E7E1-D845-AC5A-84D7ACBA6ABB}"/>
    <dgm:cxn modelId="{ACCF3F02-24B1-594C-879F-D9E0FA4A79DA}" srcId="{508903E3-FAEF-C842-9B2B-1DB792F83A59}" destId="{FA328B00-C855-CE44-BD3C-D9041B314446}" srcOrd="0" destOrd="0" parTransId="{469FFB07-C756-CA46-B8BE-EBC83D84209D}" sibTransId="{BA16CF69-5247-1748-BA25-00661BD6B046}"/>
    <dgm:cxn modelId="{6E6CB011-6A4A-DD42-A55B-80756A0349C4}" srcId="{FA328B00-C855-CE44-BD3C-D9041B314446}" destId="{AE2F40CB-6420-2D49-AD64-03E83656F20C}" srcOrd="5" destOrd="0" parTransId="{CBFB7759-8B4A-D943-9690-D7AEDC8378ED}" sibTransId="{008DB9BD-6DDD-5C45-943B-9630D2F400F5}"/>
    <dgm:cxn modelId="{E71AFE26-C30B-AD49-93B9-E619FED992CD}" type="presOf" srcId="{754AB335-0907-6E40-B3AA-3A928F8FF2BA}" destId="{AD151B9E-9A3C-C44C-8E93-0D301137A012}" srcOrd="0" destOrd="3" presId="urn:microsoft.com/office/officeart/2005/8/layout/vList2"/>
    <dgm:cxn modelId="{1B80513A-F2E8-CD4E-9608-3667BA5971FA}" type="presOf" srcId="{909A3204-D2FF-FB48-AFEE-B83C0A84EE70}" destId="{AD151B9E-9A3C-C44C-8E93-0D301137A012}" srcOrd="0" destOrd="1" presId="urn:microsoft.com/office/officeart/2005/8/layout/vList2"/>
    <dgm:cxn modelId="{33D56D4B-4817-9A45-91AF-9A333153B253}" type="presOf" srcId="{EE266E1C-97A5-0C4E-93E2-73221A080582}" destId="{AD151B9E-9A3C-C44C-8E93-0D301137A012}" srcOrd="0" destOrd="4" presId="urn:microsoft.com/office/officeart/2005/8/layout/vList2"/>
    <dgm:cxn modelId="{B1CC965D-80B3-1740-A040-833B86C44F75}" srcId="{FA328B00-C855-CE44-BD3C-D9041B314446}" destId="{EE266E1C-97A5-0C4E-93E2-73221A080582}" srcOrd="4" destOrd="0" parTransId="{D98084B9-5611-5140-BCA3-5913FE282B24}" sibTransId="{38584171-638D-5A4F-B4CE-79CC439890D5}"/>
    <dgm:cxn modelId="{9E06C371-FC4B-6041-B7F8-F618EFA643A2}" srcId="{FA328B00-C855-CE44-BD3C-D9041B314446}" destId="{909A3204-D2FF-FB48-AFEE-B83C0A84EE70}" srcOrd="1" destOrd="0" parTransId="{C190ADD4-5F1E-3242-8039-8D4FBD005367}" sibTransId="{411FC898-B285-674A-9D7F-7315A689A83F}"/>
    <dgm:cxn modelId="{C4ED6F77-A591-994D-B111-323DF84A9B0C}" type="presOf" srcId="{076C9091-C072-1B48-8098-9E5EFEFF9D1D}" destId="{AD151B9E-9A3C-C44C-8E93-0D301137A012}" srcOrd="0" destOrd="2" presId="urn:microsoft.com/office/officeart/2005/8/layout/vList2"/>
    <dgm:cxn modelId="{CE62CE85-7085-9E48-96B0-863DCD8B4AF5}" srcId="{FA328B00-C855-CE44-BD3C-D9041B314446}" destId="{80AB3604-D7DC-6740-8A66-7AEFD84ECEA0}" srcOrd="0" destOrd="0" parTransId="{4FBE80CE-EFF7-3F4B-8F29-03F37EB03454}" sibTransId="{2D04AAF9-9810-144D-A9CE-292E9F8A2DD0}"/>
    <dgm:cxn modelId="{2A6EF892-CCCF-D940-9AFE-6205A18E4171}" type="presOf" srcId="{508903E3-FAEF-C842-9B2B-1DB792F83A59}" destId="{63972EEB-2B98-814C-8F3E-FF1ADBADEF51}" srcOrd="0" destOrd="0" presId="urn:microsoft.com/office/officeart/2005/8/layout/vList2"/>
    <dgm:cxn modelId="{462720A4-006A-5844-9C6A-DDCD563C60A5}" srcId="{FA328B00-C855-CE44-BD3C-D9041B314446}" destId="{076C9091-C072-1B48-8098-9E5EFEFF9D1D}" srcOrd="2" destOrd="0" parTransId="{00CB45A8-3D3A-AA40-81F0-02B72F13545C}" sibTransId="{24DCB1A6-6F31-6E4C-B813-82C44B252E20}"/>
    <dgm:cxn modelId="{446574C3-B8E7-DF4F-AE3A-71F84C068206}" type="presOf" srcId="{AE2F40CB-6420-2D49-AD64-03E83656F20C}" destId="{AD151B9E-9A3C-C44C-8E93-0D301137A012}" srcOrd="0" destOrd="5" presId="urn:microsoft.com/office/officeart/2005/8/layout/vList2"/>
    <dgm:cxn modelId="{94ABAFD3-9E90-3849-8F65-150B41B9989F}" type="presOf" srcId="{FA328B00-C855-CE44-BD3C-D9041B314446}" destId="{A550DAFF-F3B4-834F-AAAA-AE05F56AB4B4}" srcOrd="0" destOrd="0" presId="urn:microsoft.com/office/officeart/2005/8/layout/vList2"/>
    <dgm:cxn modelId="{0E4245FA-4089-6E45-B1AE-9DB1E7F36F2C}" type="presOf" srcId="{80AB3604-D7DC-6740-8A66-7AEFD84ECEA0}" destId="{AD151B9E-9A3C-C44C-8E93-0D301137A012}" srcOrd="0" destOrd="0" presId="urn:microsoft.com/office/officeart/2005/8/layout/vList2"/>
    <dgm:cxn modelId="{F7158741-2781-9F45-90B3-CF6EE4DC792C}" type="presParOf" srcId="{63972EEB-2B98-814C-8F3E-FF1ADBADEF51}" destId="{A550DAFF-F3B4-834F-AAAA-AE05F56AB4B4}" srcOrd="0" destOrd="0" presId="urn:microsoft.com/office/officeart/2005/8/layout/vList2"/>
    <dgm:cxn modelId="{D265997B-29F8-274F-8B0F-DDBCAA09C157}" type="presParOf" srcId="{63972EEB-2B98-814C-8F3E-FF1ADBADEF51}" destId="{AD151B9E-9A3C-C44C-8E93-0D301137A01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DBA19-4802-534D-BDF1-2C8959E94BF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58360A1E-CFBA-644E-BA30-760EDD978596}">
      <dgm:prSet/>
      <dgm:spPr/>
      <dgm:t>
        <a:bodyPr/>
        <a:lstStyle/>
        <a:p>
          <a:r>
            <a:rPr lang="tr-TR"/>
            <a:t>Sınırlılıkları</a:t>
          </a:r>
        </a:p>
      </dgm:t>
    </dgm:pt>
    <dgm:pt modelId="{0632265D-DB03-9446-BC04-F053EAB73765}" type="parTrans" cxnId="{3C310DE0-1781-C449-BE3C-AEAD164F2749}">
      <dgm:prSet/>
      <dgm:spPr/>
      <dgm:t>
        <a:bodyPr/>
        <a:lstStyle/>
        <a:p>
          <a:endParaRPr lang="tr-TR"/>
        </a:p>
      </dgm:t>
    </dgm:pt>
    <dgm:pt modelId="{E1FA8AAF-2358-D848-B6DC-26458B181714}" type="sibTrans" cxnId="{3C310DE0-1781-C449-BE3C-AEAD164F2749}">
      <dgm:prSet/>
      <dgm:spPr/>
      <dgm:t>
        <a:bodyPr/>
        <a:lstStyle/>
        <a:p>
          <a:endParaRPr lang="tr-TR"/>
        </a:p>
      </dgm:t>
    </dgm:pt>
    <dgm:pt modelId="{3A84E4FB-17F0-CE44-A30A-2784B9840AD9}">
      <dgm:prSet/>
      <dgm:spPr/>
      <dgm:t>
        <a:bodyPr/>
        <a:lstStyle/>
        <a:p>
          <a:r>
            <a:rPr lang="tr-TR"/>
            <a:t>Tartışmalı konu bulmak her zaman mümkün olmayabilir. </a:t>
          </a:r>
        </a:p>
      </dgm:t>
    </dgm:pt>
    <dgm:pt modelId="{05AA980B-16A3-B44E-A106-564A7011685D}" type="parTrans" cxnId="{1A060B5F-F2EA-E144-957E-64B443720689}">
      <dgm:prSet/>
      <dgm:spPr/>
      <dgm:t>
        <a:bodyPr/>
        <a:lstStyle/>
        <a:p>
          <a:endParaRPr lang="tr-TR"/>
        </a:p>
      </dgm:t>
    </dgm:pt>
    <dgm:pt modelId="{159A0155-1F25-2E46-94CE-965A3195F33A}" type="sibTrans" cxnId="{1A060B5F-F2EA-E144-957E-64B443720689}">
      <dgm:prSet/>
      <dgm:spPr/>
      <dgm:t>
        <a:bodyPr/>
        <a:lstStyle/>
        <a:p>
          <a:endParaRPr lang="tr-TR"/>
        </a:p>
      </dgm:t>
    </dgm:pt>
    <dgm:pt modelId="{3B2FECD3-30DD-2A41-9ACA-D03183D2D1F3}">
      <dgm:prSet/>
      <dgm:spPr/>
      <dgm:t>
        <a:bodyPr/>
        <a:lstStyle/>
        <a:p>
          <a:r>
            <a:rPr lang="tr-TR"/>
            <a:t>Öğrenciler, dinleme ve tartışma kuralları için gerekli davranışları kazanmamışlarsa, sınıf içinde aynı anda konuşma ve tartışma yaşanmasına, sınıfta aşırı bir gürültü yaratılarak dersin akışının bozulmasına neden olabilir. </a:t>
          </a:r>
        </a:p>
      </dgm:t>
    </dgm:pt>
    <dgm:pt modelId="{28CA733A-E467-5C4F-A9DE-A242A93DFF11}" type="parTrans" cxnId="{DBB16495-86A9-C14F-A23E-EE3A6739EB99}">
      <dgm:prSet/>
      <dgm:spPr/>
      <dgm:t>
        <a:bodyPr/>
        <a:lstStyle/>
        <a:p>
          <a:endParaRPr lang="tr-TR"/>
        </a:p>
      </dgm:t>
    </dgm:pt>
    <dgm:pt modelId="{0E712DA8-D7B4-D044-9FDA-AA504998E219}" type="sibTrans" cxnId="{DBB16495-86A9-C14F-A23E-EE3A6739EB99}">
      <dgm:prSet/>
      <dgm:spPr/>
      <dgm:t>
        <a:bodyPr/>
        <a:lstStyle/>
        <a:p>
          <a:endParaRPr lang="tr-TR"/>
        </a:p>
      </dgm:t>
    </dgm:pt>
    <dgm:pt modelId="{92128BCD-8F76-5C4C-879D-2CD0C7429753}">
      <dgm:prSet/>
      <dgm:spPr/>
      <dgm:t>
        <a:bodyPr/>
        <a:lstStyle/>
        <a:p>
          <a:r>
            <a:rPr lang="tr-TR"/>
            <a:t>Öğrencilerin birbirlerinden etkilenerek benzer düşünceleri savunmaları durumunda, farklı düşüncelerin ortaya çıkması mümkün olmayabilir. </a:t>
          </a:r>
        </a:p>
      </dgm:t>
    </dgm:pt>
    <dgm:pt modelId="{843420AB-1385-394E-8DC0-25A5AB71AE1F}" type="parTrans" cxnId="{A2FFD3BC-DAF6-9A43-B148-C08AFA702B1C}">
      <dgm:prSet/>
      <dgm:spPr/>
      <dgm:t>
        <a:bodyPr/>
        <a:lstStyle/>
        <a:p>
          <a:endParaRPr lang="tr-TR"/>
        </a:p>
      </dgm:t>
    </dgm:pt>
    <dgm:pt modelId="{4F9910E1-43AC-AD4E-B720-75A89CC86807}" type="sibTrans" cxnId="{A2FFD3BC-DAF6-9A43-B148-C08AFA702B1C}">
      <dgm:prSet/>
      <dgm:spPr/>
      <dgm:t>
        <a:bodyPr/>
        <a:lstStyle/>
        <a:p>
          <a:endParaRPr lang="tr-TR"/>
        </a:p>
      </dgm:t>
    </dgm:pt>
    <dgm:pt modelId="{DD74CAFA-6424-374C-BE51-F5B45FC678A2}" type="pres">
      <dgm:prSet presAssocID="{E80DBA19-4802-534D-BDF1-2C8959E94BFB}" presName="linear" presStyleCnt="0">
        <dgm:presLayoutVars>
          <dgm:animLvl val="lvl"/>
          <dgm:resizeHandles val="exact"/>
        </dgm:presLayoutVars>
      </dgm:prSet>
      <dgm:spPr/>
    </dgm:pt>
    <dgm:pt modelId="{0EE09E58-602B-8746-943C-52D275DBE250}" type="pres">
      <dgm:prSet presAssocID="{58360A1E-CFBA-644E-BA30-760EDD978596}" presName="parentText" presStyleLbl="node1" presStyleIdx="0" presStyleCnt="1">
        <dgm:presLayoutVars>
          <dgm:chMax val="0"/>
          <dgm:bulletEnabled val="1"/>
        </dgm:presLayoutVars>
      </dgm:prSet>
      <dgm:spPr/>
    </dgm:pt>
    <dgm:pt modelId="{645E1F34-4F21-004F-9ABC-8DA16EE58C3A}" type="pres">
      <dgm:prSet presAssocID="{58360A1E-CFBA-644E-BA30-760EDD978596}" presName="childText" presStyleLbl="revTx" presStyleIdx="0" presStyleCnt="1">
        <dgm:presLayoutVars>
          <dgm:bulletEnabled val="1"/>
        </dgm:presLayoutVars>
      </dgm:prSet>
      <dgm:spPr/>
    </dgm:pt>
  </dgm:ptLst>
  <dgm:cxnLst>
    <dgm:cxn modelId="{1A060B5F-F2EA-E144-957E-64B443720689}" srcId="{58360A1E-CFBA-644E-BA30-760EDD978596}" destId="{3A84E4FB-17F0-CE44-A30A-2784B9840AD9}" srcOrd="0" destOrd="0" parTransId="{05AA980B-16A3-B44E-A106-564A7011685D}" sibTransId="{159A0155-1F25-2E46-94CE-965A3195F33A}"/>
    <dgm:cxn modelId="{63E08E75-C592-9E4B-9A20-B4E252613F89}" type="presOf" srcId="{3A84E4FB-17F0-CE44-A30A-2784B9840AD9}" destId="{645E1F34-4F21-004F-9ABC-8DA16EE58C3A}" srcOrd="0" destOrd="0" presId="urn:microsoft.com/office/officeart/2005/8/layout/vList2"/>
    <dgm:cxn modelId="{5952357C-3B6F-0F49-866C-37C0C735B4EC}" type="presOf" srcId="{58360A1E-CFBA-644E-BA30-760EDD978596}" destId="{0EE09E58-602B-8746-943C-52D275DBE250}" srcOrd="0" destOrd="0" presId="urn:microsoft.com/office/officeart/2005/8/layout/vList2"/>
    <dgm:cxn modelId="{DBB16495-86A9-C14F-A23E-EE3A6739EB99}" srcId="{58360A1E-CFBA-644E-BA30-760EDD978596}" destId="{3B2FECD3-30DD-2A41-9ACA-D03183D2D1F3}" srcOrd="1" destOrd="0" parTransId="{28CA733A-E467-5C4F-A9DE-A242A93DFF11}" sibTransId="{0E712DA8-D7B4-D044-9FDA-AA504998E219}"/>
    <dgm:cxn modelId="{23F86299-2856-8547-B3BD-5DEB597D3E4A}" type="presOf" srcId="{3B2FECD3-30DD-2A41-9ACA-D03183D2D1F3}" destId="{645E1F34-4F21-004F-9ABC-8DA16EE58C3A}" srcOrd="0" destOrd="1" presId="urn:microsoft.com/office/officeart/2005/8/layout/vList2"/>
    <dgm:cxn modelId="{A2FFD3BC-DAF6-9A43-B148-C08AFA702B1C}" srcId="{58360A1E-CFBA-644E-BA30-760EDD978596}" destId="{92128BCD-8F76-5C4C-879D-2CD0C7429753}" srcOrd="2" destOrd="0" parTransId="{843420AB-1385-394E-8DC0-25A5AB71AE1F}" sibTransId="{4F9910E1-43AC-AD4E-B720-75A89CC86807}"/>
    <dgm:cxn modelId="{B29E3CC0-414E-6F42-8F18-84B9F546FB78}" type="presOf" srcId="{92128BCD-8F76-5C4C-879D-2CD0C7429753}" destId="{645E1F34-4F21-004F-9ABC-8DA16EE58C3A}" srcOrd="0" destOrd="2" presId="urn:microsoft.com/office/officeart/2005/8/layout/vList2"/>
    <dgm:cxn modelId="{3C310DE0-1781-C449-BE3C-AEAD164F2749}" srcId="{E80DBA19-4802-534D-BDF1-2C8959E94BFB}" destId="{58360A1E-CFBA-644E-BA30-760EDD978596}" srcOrd="0" destOrd="0" parTransId="{0632265D-DB03-9446-BC04-F053EAB73765}" sibTransId="{E1FA8AAF-2358-D848-B6DC-26458B181714}"/>
    <dgm:cxn modelId="{1A8A59EA-D52C-424B-BD19-5E707EF7952A}" type="presOf" srcId="{E80DBA19-4802-534D-BDF1-2C8959E94BFB}" destId="{DD74CAFA-6424-374C-BE51-F5B45FC678A2}" srcOrd="0" destOrd="0" presId="urn:microsoft.com/office/officeart/2005/8/layout/vList2"/>
    <dgm:cxn modelId="{4B4E202D-8C2A-3446-8154-3D04AC9FEE7A}" type="presParOf" srcId="{DD74CAFA-6424-374C-BE51-F5B45FC678A2}" destId="{0EE09E58-602B-8746-943C-52D275DBE250}" srcOrd="0" destOrd="0" presId="urn:microsoft.com/office/officeart/2005/8/layout/vList2"/>
    <dgm:cxn modelId="{81559C0B-59DA-ED45-8AB5-080EB992F174}" type="presParOf" srcId="{DD74CAFA-6424-374C-BE51-F5B45FC678A2}" destId="{645E1F34-4F21-004F-9ABC-8DA16EE58C3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9C5B8B2-69BD-FD4A-94A5-215F9DDC207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B13D3ADE-F4C7-3048-9225-209B56C3A1CF}">
      <dgm:prSet/>
      <dgm:spPr/>
      <dgm:t>
        <a:bodyPr/>
        <a:lstStyle/>
        <a:p>
          <a:r>
            <a:rPr lang="tr-TR"/>
            <a:t>Uygulama Süreci </a:t>
          </a:r>
        </a:p>
      </dgm:t>
    </dgm:pt>
    <dgm:pt modelId="{6FCDE48C-A496-E346-975C-5E86D25CB10F}" type="parTrans" cxnId="{AA4BFEC9-5544-354E-84AD-48D1478731D7}">
      <dgm:prSet/>
      <dgm:spPr/>
      <dgm:t>
        <a:bodyPr/>
        <a:lstStyle/>
        <a:p>
          <a:endParaRPr lang="tr-TR"/>
        </a:p>
      </dgm:t>
    </dgm:pt>
    <dgm:pt modelId="{B15B95BD-CD94-2B4F-A603-5926806196B3}" type="sibTrans" cxnId="{AA4BFEC9-5544-354E-84AD-48D1478731D7}">
      <dgm:prSet/>
      <dgm:spPr/>
      <dgm:t>
        <a:bodyPr/>
        <a:lstStyle/>
        <a:p>
          <a:endParaRPr lang="tr-TR"/>
        </a:p>
      </dgm:t>
    </dgm:pt>
    <dgm:pt modelId="{96EBDC0C-BFCB-1541-9070-A44107925ED7}">
      <dgm:prSet/>
      <dgm:spPr/>
      <dgm:t>
        <a:bodyPr/>
        <a:lstStyle/>
        <a:p>
          <a:r>
            <a:rPr lang="tr-TR"/>
            <a:t>Konuyu saptayıp (öğrencilerle) tahtaya yazın.</a:t>
          </a:r>
        </a:p>
      </dgm:t>
    </dgm:pt>
    <dgm:pt modelId="{6A479797-9A3B-6547-990B-982C9036F8F8}" type="parTrans" cxnId="{1F85E8D6-D657-2040-8CFE-252432908D19}">
      <dgm:prSet/>
      <dgm:spPr/>
      <dgm:t>
        <a:bodyPr/>
        <a:lstStyle/>
        <a:p>
          <a:endParaRPr lang="tr-TR"/>
        </a:p>
      </dgm:t>
    </dgm:pt>
    <dgm:pt modelId="{A5EDE214-3474-374B-8491-5E360F5775DA}" type="sibTrans" cxnId="{1F85E8D6-D657-2040-8CFE-252432908D19}">
      <dgm:prSet/>
      <dgm:spPr/>
      <dgm:t>
        <a:bodyPr/>
        <a:lstStyle/>
        <a:p>
          <a:endParaRPr lang="tr-TR"/>
        </a:p>
      </dgm:t>
    </dgm:pt>
    <dgm:pt modelId="{9FE0E15C-9152-E240-B7D9-6CFE9967E8E9}">
      <dgm:prSet/>
      <dgm:spPr/>
      <dgm:t>
        <a:bodyPr/>
        <a:lstStyle/>
        <a:p>
          <a:r>
            <a:rPr lang="tr-TR"/>
            <a:t>İstasyonlara ayırın (Neden sonuç istasyonu, slogan, afiş, şiir, resim vb.)</a:t>
          </a:r>
        </a:p>
      </dgm:t>
    </dgm:pt>
    <dgm:pt modelId="{17ADDD23-E070-DE4A-A4F8-0BD7D7B9BE0A}" type="parTrans" cxnId="{653C9B79-18F0-8749-84A4-65043D63C63D}">
      <dgm:prSet/>
      <dgm:spPr/>
      <dgm:t>
        <a:bodyPr/>
        <a:lstStyle/>
        <a:p>
          <a:endParaRPr lang="tr-TR"/>
        </a:p>
      </dgm:t>
    </dgm:pt>
    <dgm:pt modelId="{AA4874CE-DC6B-4E4D-9A2F-DAEE1B49184A}" type="sibTrans" cxnId="{653C9B79-18F0-8749-84A4-65043D63C63D}">
      <dgm:prSet/>
      <dgm:spPr/>
      <dgm:t>
        <a:bodyPr/>
        <a:lstStyle/>
        <a:p>
          <a:endParaRPr lang="tr-TR"/>
        </a:p>
      </dgm:t>
    </dgm:pt>
    <dgm:pt modelId="{87C3C630-7E2F-FA44-AE24-E876E133BE40}">
      <dgm:prSet/>
      <dgm:spPr/>
      <dgm:t>
        <a:bodyPr/>
        <a:lstStyle/>
        <a:p>
          <a:r>
            <a:rPr lang="tr-TR"/>
            <a:t>İstasyonlara dağılımı random ile yapın.</a:t>
          </a:r>
        </a:p>
      </dgm:t>
    </dgm:pt>
    <dgm:pt modelId="{70920C02-BA66-BE44-A7AF-671772D5B46E}" type="parTrans" cxnId="{72F97CF0-A813-614C-BC08-F0C5FE83BDA2}">
      <dgm:prSet/>
      <dgm:spPr/>
      <dgm:t>
        <a:bodyPr/>
        <a:lstStyle/>
        <a:p>
          <a:endParaRPr lang="tr-TR"/>
        </a:p>
      </dgm:t>
    </dgm:pt>
    <dgm:pt modelId="{287B0B23-80DB-804D-8654-1EB3FB8EBC28}" type="sibTrans" cxnId="{72F97CF0-A813-614C-BC08-F0C5FE83BDA2}">
      <dgm:prSet/>
      <dgm:spPr/>
      <dgm:t>
        <a:bodyPr/>
        <a:lstStyle/>
        <a:p>
          <a:endParaRPr lang="tr-TR"/>
        </a:p>
      </dgm:t>
    </dgm:pt>
    <dgm:pt modelId="{F77985BB-B6F7-A745-891C-195D4A465A02}">
      <dgm:prSet/>
      <dgm:spPr/>
      <dgm:t>
        <a:bodyPr/>
        <a:lstStyle/>
        <a:p>
          <a:r>
            <a:rPr lang="tr-TR"/>
            <a:t>Etkinliği yönetecek birini belirleyin.</a:t>
          </a:r>
        </a:p>
      </dgm:t>
    </dgm:pt>
    <dgm:pt modelId="{FE20FA6A-E740-7743-A7B0-0C098DE2769D}" type="parTrans" cxnId="{481D8C33-E4C1-474C-A49D-F6C013544170}">
      <dgm:prSet/>
      <dgm:spPr/>
      <dgm:t>
        <a:bodyPr/>
        <a:lstStyle/>
        <a:p>
          <a:endParaRPr lang="tr-TR"/>
        </a:p>
      </dgm:t>
    </dgm:pt>
    <dgm:pt modelId="{19CB7A98-9E72-BD4C-AB54-A7BDD64DE3FA}" type="sibTrans" cxnId="{481D8C33-E4C1-474C-A49D-F6C013544170}">
      <dgm:prSet/>
      <dgm:spPr/>
      <dgm:t>
        <a:bodyPr/>
        <a:lstStyle/>
        <a:p>
          <a:endParaRPr lang="tr-TR"/>
        </a:p>
      </dgm:t>
    </dgm:pt>
    <dgm:pt modelId="{17DD7DC2-532C-F84C-96C0-17EBEFECC704}">
      <dgm:prSet/>
      <dgm:spPr/>
      <dgm:t>
        <a:bodyPr/>
        <a:lstStyle/>
        <a:p>
          <a:r>
            <a:rPr lang="tr-TR"/>
            <a:t>İstasyon şefleri belirleyin.(her istasyon için değişmeyen sabit şefler)</a:t>
          </a:r>
        </a:p>
      </dgm:t>
    </dgm:pt>
    <dgm:pt modelId="{AE302949-6F28-1843-B916-04DE445EEA69}" type="parTrans" cxnId="{526E2CDD-6C69-7349-8F95-336F0A3522E1}">
      <dgm:prSet/>
      <dgm:spPr/>
      <dgm:t>
        <a:bodyPr/>
        <a:lstStyle/>
        <a:p>
          <a:endParaRPr lang="tr-TR"/>
        </a:p>
      </dgm:t>
    </dgm:pt>
    <dgm:pt modelId="{E9400EF8-9EE5-1640-BFED-04B64D4533A3}" type="sibTrans" cxnId="{526E2CDD-6C69-7349-8F95-336F0A3522E1}">
      <dgm:prSet/>
      <dgm:spPr/>
      <dgm:t>
        <a:bodyPr/>
        <a:lstStyle/>
        <a:p>
          <a:endParaRPr lang="tr-TR"/>
        </a:p>
      </dgm:t>
    </dgm:pt>
    <dgm:pt modelId="{9FF5E0AD-5445-0645-A22C-2CBD3AD777C8}">
      <dgm:prSet/>
      <dgm:spPr/>
      <dgm:t>
        <a:bodyPr/>
        <a:lstStyle/>
        <a:p>
          <a:r>
            <a:rPr lang="tr-TR"/>
            <a:t>Öğrencileri gruplara göndererek her istasyona uygun hedeflerin gerçekleşmesi için belirli bir süre verin (10 dak).</a:t>
          </a:r>
        </a:p>
      </dgm:t>
    </dgm:pt>
    <dgm:pt modelId="{04DBEE44-B97C-5A4E-8C7E-8225B54416B4}" type="parTrans" cxnId="{7BA89CB6-F136-F24D-9027-709AD117A35C}">
      <dgm:prSet/>
      <dgm:spPr/>
      <dgm:t>
        <a:bodyPr/>
        <a:lstStyle/>
        <a:p>
          <a:endParaRPr lang="tr-TR"/>
        </a:p>
      </dgm:t>
    </dgm:pt>
    <dgm:pt modelId="{EADA3E4F-6BE0-DC4C-8C29-5BA84B1CD10F}" type="sibTrans" cxnId="{7BA89CB6-F136-F24D-9027-709AD117A35C}">
      <dgm:prSet/>
      <dgm:spPr/>
      <dgm:t>
        <a:bodyPr/>
        <a:lstStyle/>
        <a:p>
          <a:endParaRPr lang="tr-TR"/>
        </a:p>
      </dgm:t>
    </dgm:pt>
    <dgm:pt modelId="{00C09756-3ADF-0347-88C6-5805D7A5D9AE}">
      <dgm:prSet/>
      <dgm:spPr/>
      <dgm:t>
        <a:bodyPr/>
        <a:lstStyle/>
        <a:p>
          <a:r>
            <a:rPr lang="tr-TR"/>
            <a:t>Her süre bitiminde diğer bir grubu yarım kalan işi tamamlamak için yönlendirerek her grubun bütün istasyonlarda görev yapmasını sağlayın. </a:t>
          </a:r>
        </a:p>
      </dgm:t>
    </dgm:pt>
    <dgm:pt modelId="{2855263B-D8A1-2244-B226-8F63E1BEB4C4}" type="parTrans" cxnId="{A63EF176-CF9C-B846-A2BF-A5AE5E8E368F}">
      <dgm:prSet/>
      <dgm:spPr/>
      <dgm:t>
        <a:bodyPr/>
        <a:lstStyle/>
        <a:p>
          <a:endParaRPr lang="tr-TR"/>
        </a:p>
      </dgm:t>
    </dgm:pt>
    <dgm:pt modelId="{55A31915-3FE1-F245-BB74-477B1D942C8D}" type="sibTrans" cxnId="{A63EF176-CF9C-B846-A2BF-A5AE5E8E368F}">
      <dgm:prSet/>
      <dgm:spPr/>
      <dgm:t>
        <a:bodyPr/>
        <a:lstStyle/>
        <a:p>
          <a:endParaRPr lang="tr-TR"/>
        </a:p>
      </dgm:t>
    </dgm:pt>
    <dgm:pt modelId="{9C234A90-D834-6544-A40A-54D52CFB8D45}">
      <dgm:prSet/>
      <dgm:spPr/>
      <dgm:t>
        <a:bodyPr/>
        <a:lstStyle/>
        <a:p>
          <a:r>
            <a:rPr lang="tr-TR"/>
            <a:t>Sürecin bitiminde şeflerden çalışmaları getirerek sloganları, şiirleri okuyun, çalışmaları bir yere asın ve sınıfa pekiştireç verin.</a:t>
          </a:r>
        </a:p>
      </dgm:t>
    </dgm:pt>
    <dgm:pt modelId="{C3D044D8-80E3-344A-9BC4-7ABE8E19E210}" type="parTrans" cxnId="{425A8B3C-7D48-3D44-9CFF-57C22697E3E3}">
      <dgm:prSet/>
      <dgm:spPr/>
      <dgm:t>
        <a:bodyPr/>
        <a:lstStyle/>
        <a:p>
          <a:endParaRPr lang="tr-TR"/>
        </a:p>
      </dgm:t>
    </dgm:pt>
    <dgm:pt modelId="{62C1AEAC-3272-3346-B711-BD06EB90CCD4}" type="sibTrans" cxnId="{425A8B3C-7D48-3D44-9CFF-57C22697E3E3}">
      <dgm:prSet/>
      <dgm:spPr/>
      <dgm:t>
        <a:bodyPr/>
        <a:lstStyle/>
        <a:p>
          <a:endParaRPr lang="tr-TR"/>
        </a:p>
      </dgm:t>
    </dgm:pt>
    <dgm:pt modelId="{9B52EF17-DE61-3341-816A-09CCA5BB0806}" type="pres">
      <dgm:prSet presAssocID="{79C5B8B2-69BD-FD4A-94A5-215F9DDC2070}" presName="vert0" presStyleCnt="0">
        <dgm:presLayoutVars>
          <dgm:dir/>
          <dgm:animOne val="branch"/>
          <dgm:animLvl val="lvl"/>
        </dgm:presLayoutVars>
      </dgm:prSet>
      <dgm:spPr/>
    </dgm:pt>
    <dgm:pt modelId="{A1E3E68D-176E-4343-A24E-0050549E1FEA}" type="pres">
      <dgm:prSet presAssocID="{B13D3ADE-F4C7-3048-9225-209B56C3A1CF}" presName="thickLine" presStyleLbl="alignNode1" presStyleIdx="0" presStyleCnt="1"/>
      <dgm:spPr/>
    </dgm:pt>
    <dgm:pt modelId="{10E42192-DA23-9449-8ED5-CC7715C40A4B}" type="pres">
      <dgm:prSet presAssocID="{B13D3ADE-F4C7-3048-9225-209B56C3A1CF}" presName="horz1" presStyleCnt="0"/>
      <dgm:spPr/>
    </dgm:pt>
    <dgm:pt modelId="{E88944DC-DFFE-F041-8779-092705F0A152}" type="pres">
      <dgm:prSet presAssocID="{B13D3ADE-F4C7-3048-9225-209B56C3A1CF}" presName="tx1" presStyleLbl="revTx" presStyleIdx="0" presStyleCnt="9"/>
      <dgm:spPr/>
    </dgm:pt>
    <dgm:pt modelId="{45675EDE-93D9-9948-B87B-A987078369B0}" type="pres">
      <dgm:prSet presAssocID="{B13D3ADE-F4C7-3048-9225-209B56C3A1CF}" presName="vert1" presStyleCnt="0"/>
      <dgm:spPr/>
    </dgm:pt>
    <dgm:pt modelId="{40AC443E-D122-F04A-AA2E-BB2585327146}" type="pres">
      <dgm:prSet presAssocID="{96EBDC0C-BFCB-1541-9070-A44107925ED7}" presName="vertSpace2a" presStyleCnt="0"/>
      <dgm:spPr/>
    </dgm:pt>
    <dgm:pt modelId="{2132EA58-0977-C14F-AB35-D0DA8728BA3D}" type="pres">
      <dgm:prSet presAssocID="{96EBDC0C-BFCB-1541-9070-A44107925ED7}" presName="horz2" presStyleCnt="0"/>
      <dgm:spPr/>
    </dgm:pt>
    <dgm:pt modelId="{1B6CA5EA-17A9-3545-BAC0-6DBC31F76CB4}" type="pres">
      <dgm:prSet presAssocID="{96EBDC0C-BFCB-1541-9070-A44107925ED7}" presName="horzSpace2" presStyleCnt="0"/>
      <dgm:spPr/>
    </dgm:pt>
    <dgm:pt modelId="{B3A3ACD4-B446-774F-A0F9-6FB0679CBB9A}" type="pres">
      <dgm:prSet presAssocID="{96EBDC0C-BFCB-1541-9070-A44107925ED7}" presName="tx2" presStyleLbl="revTx" presStyleIdx="1" presStyleCnt="9"/>
      <dgm:spPr/>
    </dgm:pt>
    <dgm:pt modelId="{5EA67B51-0D9A-DF48-9F16-5A5C38617013}" type="pres">
      <dgm:prSet presAssocID="{96EBDC0C-BFCB-1541-9070-A44107925ED7}" presName="vert2" presStyleCnt="0"/>
      <dgm:spPr/>
    </dgm:pt>
    <dgm:pt modelId="{CF1204A4-734A-504C-B4BB-D2640657990D}" type="pres">
      <dgm:prSet presAssocID="{96EBDC0C-BFCB-1541-9070-A44107925ED7}" presName="thinLine2b" presStyleLbl="callout" presStyleIdx="0" presStyleCnt="8"/>
      <dgm:spPr/>
    </dgm:pt>
    <dgm:pt modelId="{7DFA4FBA-96BB-2E4E-AB0A-418B388DE5D5}" type="pres">
      <dgm:prSet presAssocID="{96EBDC0C-BFCB-1541-9070-A44107925ED7}" presName="vertSpace2b" presStyleCnt="0"/>
      <dgm:spPr/>
    </dgm:pt>
    <dgm:pt modelId="{590C0370-D29A-924F-A0A1-B0218E25B81D}" type="pres">
      <dgm:prSet presAssocID="{9FE0E15C-9152-E240-B7D9-6CFE9967E8E9}" presName="horz2" presStyleCnt="0"/>
      <dgm:spPr/>
    </dgm:pt>
    <dgm:pt modelId="{16EDF317-4E1A-4A49-8A7E-11836D5BCE0E}" type="pres">
      <dgm:prSet presAssocID="{9FE0E15C-9152-E240-B7D9-6CFE9967E8E9}" presName="horzSpace2" presStyleCnt="0"/>
      <dgm:spPr/>
    </dgm:pt>
    <dgm:pt modelId="{E4F527CD-E8F6-E043-A518-7E1F42DCA53C}" type="pres">
      <dgm:prSet presAssocID="{9FE0E15C-9152-E240-B7D9-6CFE9967E8E9}" presName="tx2" presStyleLbl="revTx" presStyleIdx="2" presStyleCnt="9"/>
      <dgm:spPr/>
    </dgm:pt>
    <dgm:pt modelId="{44FB375D-B7C2-EF42-8CD6-4F968DE29D77}" type="pres">
      <dgm:prSet presAssocID="{9FE0E15C-9152-E240-B7D9-6CFE9967E8E9}" presName="vert2" presStyleCnt="0"/>
      <dgm:spPr/>
    </dgm:pt>
    <dgm:pt modelId="{2E84D774-A1C6-AD48-92FF-2370E9391674}" type="pres">
      <dgm:prSet presAssocID="{9FE0E15C-9152-E240-B7D9-6CFE9967E8E9}" presName="thinLine2b" presStyleLbl="callout" presStyleIdx="1" presStyleCnt="8"/>
      <dgm:spPr/>
    </dgm:pt>
    <dgm:pt modelId="{C4891B46-5C2A-5449-8945-87497152BF67}" type="pres">
      <dgm:prSet presAssocID="{9FE0E15C-9152-E240-B7D9-6CFE9967E8E9}" presName="vertSpace2b" presStyleCnt="0"/>
      <dgm:spPr/>
    </dgm:pt>
    <dgm:pt modelId="{F6731A7D-021B-6149-A88F-677694047418}" type="pres">
      <dgm:prSet presAssocID="{87C3C630-7E2F-FA44-AE24-E876E133BE40}" presName="horz2" presStyleCnt="0"/>
      <dgm:spPr/>
    </dgm:pt>
    <dgm:pt modelId="{E0D9E450-3531-EB4F-BA6E-7F0BBEB85F03}" type="pres">
      <dgm:prSet presAssocID="{87C3C630-7E2F-FA44-AE24-E876E133BE40}" presName="horzSpace2" presStyleCnt="0"/>
      <dgm:spPr/>
    </dgm:pt>
    <dgm:pt modelId="{BD27315A-5E17-B149-9FFA-965834C45674}" type="pres">
      <dgm:prSet presAssocID="{87C3C630-7E2F-FA44-AE24-E876E133BE40}" presName="tx2" presStyleLbl="revTx" presStyleIdx="3" presStyleCnt="9"/>
      <dgm:spPr/>
    </dgm:pt>
    <dgm:pt modelId="{073368AD-4B96-2C49-885A-4B0DEFA35E17}" type="pres">
      <dgm:prSet presAssocID="{87C3C630-7E2F-FA44-AE24-E876E133BE40}" presName="vert2" presStyleCnt="0"/>
      <dgm:spPr/>
    </dgm:pt>
    <dgm:pt modelId="{438C7203-CE99-5A43-8282-E176C10069CE}" type="pres">
      <dgm:prSet presAssocID="{87C3C630-7E2F-FA44-AE24-E876E133BE40}" presName="thinLine2b" presStyleLbl="callout" presStyleIdx="2" presStyleCnt="8"/>
      <dgm:spPr/>
    </dgm:pt>
    <dgm:pt modelId="{8310F51A-2DBB-4447-AA60-05B26A96C224}" type="pres">
      <dgm:prSet presAssocID="{87C3C630-7E2F-FA44-AE24-E876E133BE40}" presName="vertSpace2b" presStyleCnt="0"/>
      <dgm:spPr/>
    </dgm:pt>
    <dgm:pt modelId="{46640D5E-9E76-4E43-8646-F98AD24FF3B9}" type="pres">
      <dgm:prSet presAssocID="{F77985BB-B6F7-A745-891C-195D4A465A02}" presName="horz2" presStyleCnt="0"/>
      <dgm:spPr/>
    </dgm:pt>
    <dgm:pt modelId="{32D70E11-D16A-2744-965A-B057876E1A7A}" type="pres">
      <dgm:prSet presAssocID="{F77985BB-B6F7-A745-891C-195D4A465A02}" presName="horzSpace2" presStyleCnt="0"/>
      <dgm:spPr/>
    </dgm:pt>
    <dgm:pt modelId="{BE5E045A-2095-7448-8A97-B67C563FEC82}" type="pres">
      <dgm:prSet presAssocID="{F77985BB-B6F7-A745-891C-195D4A465A02}" presName="tx2" presStyleLbl="revTx" presStyleIdx="4" presStyleCnt="9"/>
      <dgm:spPr/>
    </dgm:pt>
    <dgm:pt modelId="{328356B6-BF2E-154F-A1E6-FEF2911159C3}" type="pres">
      <dgm:prSet presAssocID="{F77985BB-B6F7-A745-891C-195D4A465A02}" presName="vert2" presStyleCnt="0"/>
      <dgm:spPr/>
    </dgm:pt>
    <dgm:pt modelId="{2CAC3225-1247-DE4B-B2AB-E88C16E611BB}" type="pres">
      <dgm:prSet presAssocID="{F77985BB-B6F7-A745-891C-195D4A465A02}" presName="thinLine2b" presStyleLbl="callout" presStyleIdx="3" presStyleCnt="8"/>
      <dgm:spPr/>
    </dgm:pt>
    <dgm:pt modelId="{50678B0C-A007-504D-82AD-95AF4DF1F4B2}" type="pres">
      <dgm:prSet presAssocID="{F77985BB-B6F7-A745-891C-195D4A465A02}" presName="vertSpace2b" presStyleCnt="0"/>
      <dgm:spPr/>
    </dgm:pt>
    <dgm:pt modelId="{8CBB6EB3-E1B2-4846-A702-76F7068DBB49}" type="pres">
      <dgm:prSet presAssocID="{17DD7DC2-532C-F84C-96C0-17EBEFECC704}" presName="horz2" presStyleCnt="0"/>
      <dgm:spPr/>
    </dgm:pt>
    <dgm:pt modelId="{DBBFF3AA-F6C0-524B-924B-C99D6EC1AD4D}" type="pres">
      <dgm:prSet presAssocID="{17DD7DC2-532C-F84C-96C0-17EBEFECC704}" presName="horzSpace2" presStyleCnt="0"/>
      <dgm:spPr/>
    </dgm:pt>
    <dgm:pt modelId="{3006C7FD-197E-7444-826F-AAA8F655E111}" type="pres">
      <dgm:prSet presAssocID="{17DD7DC2-532C-F84C-96C0-17EBEFECC704}" presName="tx2" presStyleLbl="revTx" presStyleIdx="5" presStyleCnt="9"/>
      <dgm:spPr/>
    </dgm:pt>
    <dgm:pt modelId="{1BDDD436-0EF2-8E4D-8A20-C266F77ABE66}" type="pres">
      <dgm:prSet presAssocID="{17DD7DC2-532C-F84C-96C0-17EBEFECC704}" presName="vert2" presStyleCnt="0"/>
      <dgm:spPr/>
    </dgm:pt>
    <dgm:pt modelId="{454BFFBA-62BD-6F4F-9262-B7913865229C}" type="pres">
      <dgm:prSet presAssocID="{17DD7DC2-532C-F84C-96C0-17EBEFECC704}" presName="thinLine2b" presStyleLbl="callout" presStyleIdx="4" presStyleCnt="8"/>
      <dgm:spPr/>
    </dgm:pt>
    <dgm:pt modelId="{717AE948-EC7C-8A47-84AA-03B219C6B97B}" type="pres">
      <dgm:prSet presAssocID="{17DD7DC2-532C-F84C-96C0-17EBEFECC704}" presName="vertSpace2b" presStyleCnt="0"/>
      <dgm:spPr/>
    </dgm:pt>
    <dgm:pt modelId="{15068B20-5557-D345-9A01-7D4B11A7446A}" type="pres">
      <dgm:prSet presAssocID="{9FF5E0AD-5445-0645-A22C-2CBD3AD777C8}" presName="horz2" presStyleCnt="0"/>
      <dgm:spPr/>
    </dgm:pt>
    <dgm:pt modelId="{B66CF7B3-D5B1-6044-8891-C86CB7B20CDA}" type="pres">
      <dgm:prSet presAssocID="{9FF5E0AD-5445-0645-A22C-2CBD3AD777C8}" presName="horzSpace2" presStyleCnt="0"/>
      <dgm:spPr/>
    </dgm:pt>
    <dgm:pt modelId="{6E846C9C-950C-644A-AFA0-6BA3244909F3}" type="pres">
      <dgm:prSet presAssocID="{9FF5E0AD-5445-0645-A22C-2CBD3AD777C8}" presName="tx2" presStyleLbl="revTx" presStyleIdx="6" presStyleCnt="9"/>
      <dgm:spPr/>
    </dgm:pt>
    <dgm:pt modelId="{B2A3B8EA-001A-3F4D-85BD-FDD3F6A4F22D}" type="pres">
      <dgm:prSet presAssocID="{9FF5E0AD-5445-0645-A22C-2CBD3AD777C8}" presName="vert2" presStyleCnt="0"/>
      <dgm:spPr/>
    </dgm:pt>
    <dgm:pt modelId="{5A1D8568-E5D1-B34A-8A60-769BABECBDD3}" type="pres">
      <dgm:prSet presAssocID="{9FF5E0AD-5445-0645-A22C-2CBD3AD777C8}" presName="thinLine2b" presStyleLbl="callout" presStyleIdx="5" presStyleCnt="8"/>
      <dgm:spPr/>
    </dgm:pt>
    <dgm:pt modelId="{A8C5B4D8-E5FA-BF49-AA90-7E0E9FFE63A4}" type="pres">
      <dgm:prSet presAssocID="{9FF5E0AD-5445-0645-A22C-2CBD3AD777C8}" presName="vertSpace2b" presStyleCnt="0"/>
      <dgm:spPr/>
    </dgm:pt>
    <dgm:pt modelId="{2DD619E0-51DF-644B-BB59-92F9837251D8}" type="pres">
      <dgm:prSet presAssocID="{00C09756-3ADF-0347-88C6-5805D7A5D9AE}" presName="horz2" presStyleCnt="0"/>
      <dgm:spPr/>
    </dgm:pt>
    <dgm:pt modelId="{E06C94AD-A974-C34A-907A-A2DE559C6251}" type="pres">
      <dgm:prSet presAssocID="{00C09756-3ADF-0347-88C6-5805D7A5D9AE}" presName="horzSpace2" presStyleCnt="0"/>
      <dgm:spPr/>
    </dgm:pt>
    <dgm:pt modelId="{6574956A-711D-BD49-BDEC-11508344A3CF}" type="pres">
      <dgm:prSet presAssocID="{00C09756-3ADF-0347-88C6-5805D7A5D9AE}" presName="tx2" presStyleLbl="revTx" presStyleIdx="7" presStyleCnt="9"/>
      <dgm:spPr/>
    </dgm:pt>
    <dgm:pt modelId="{7EA1804D-E5BE-DB45-912C-DAF269952BFF}" type="pres">
      <dgm:prSet presAssocID="{00C09756-3ADF-0347-88C6-5805D7A5D9AE}" presName="vert2" presStyleCnt="0"/>
      <dgm:spPr/>
    </dgm:pt>
    <dgm:pt modelId="{628DD34C-2E5F-0D47-BA32-30646418D6A1}" type="pres">
      <dgm:prSet presAssocID="{00C09756-3ADF-0347-88C6-5805D7A5D9AE}" presName="thinLine2b" presStyleLbl="callout" presStyleIdx="6" presStyleCnt="8"/>
      <dgm:spPr/>
    </dgm:pt>
    <dgm:pt modelId="{A7FDA9A6-C3D5-7948-B737-791402013A15}" type="pres">
      <dgm:prSet presAssocID="{00C09756-3ADF-0347-88C6-5805D7A5D9AE}" presName="vertSpace2b" presStyleCnt="0"/>
      <dgm:spPr/>
    </dgm:pt>
    <dgm:pt modelId="{A641D2F2-5168-2A47-95FC-82DC966F67D1}" type="pres">
      <dgm:prSet presAssocID="{9C234A90-D834-6544-A40A-54D52CFB8D45}" presName="horz2" presStyleCnt="0"/>
      <dgm:spPr/>
    </dgm:pt>
    <dgm:pt modelId="{6DCA59E3-15F3-0345-B244-56E6006758FB}" type="pres">
      <dgm:prSet presAssocID="{9C234A90-D834-6544-A40A-54D52CFB8D45}" presName="horzSpace2" presStyleCnt="0"/>
      <dgm:spPr/>
    </dgm:pt>
    <dgm:pt modelId="{532470DB-EDC8-8F48-8F05-A15A3DA66486}" type="pres">
      <dgm:prSet presAssocID="{9C234A90-D834-6544-A40A-54D52CFB8D45}" presName="tx2" presStyleLbl="revTx" presStyleIdx="8" presStyleCnt="9"/>
      <dgm:spPr/>
    </dgm:pt>
    <dgm:pt modelId="{8040FACE-FCA8-CB4B-81C1-142DCD26ACA4}" type="pres">
      <dgm:prSet presAssocID="{9C234A90-D834-6544-A40A-54D52CFB8D45}" presName="vert2" presStyleCnt="0"/>
      <dgm:spPr/>
    </dgm:pt>
    <dgm:pt modelId="{E67E471B-A5EB-E342-BA1C-9F88CDBB833A}" type="pres">
      <dgm:prSet presAssocID="{9C234A90-D834-6544-A40A-54D52CFB8D45}" presName="thinLine2b" presStyleLbl="callout" presStyleIdx="7" presStyleCnt="8"/>
      <dgm:spPr/>
    </dgm:pt>
    <dgm:pt modelId="{2D6E993B-D0D7-5E45-8FD1-5D43FD53D02B}" type="pres">
      <dgm:prSet presAssocID="{9C234A90-D834-6544-A40A-54D52CFB8D45}" presName="vertSpace2b" presStyleCnt="0"/>
      <dgm:spPr/>
    </dgm:pt>
  </dgm:ptLst>
  <dgm:cxnLst>
    <dgm:cxn modelId="{481D8C33-E4C1-474C-A49D-F6C013544170}" srcId="{B13D3ADE-F4C7-3048-9225-209B56C3A1CF}" destId="{F77985BB-B6F7-A745-891C-195D4A465A02}" srcOrd="3" destOrd="0" parTransId="{FE20FA6A-E740-7743-A7B0-0C098DE2769D}" sibTransId="{19CB7A98-9E72-BD4C-AB54-A7BDD64DE3FA}"/>
    <dgm:cxn modelId="{425A8B3C-7D48-3D44-9CFF-57C22697E3E3}" srcId="{B13D3ADE-F4C7-3048-9225-209B56C3A1CF}" destId="{9C234A90-D834-6544-A40A-54D52CFB8D45}" srcOrd="7" destOrd="0" parTransId="{C3D044D8-80E3-344A-9BC4-7ABE8E19E210}" sibTransId="{62C1AEAC-3272-3346-B711-BD06EB90CCD4}"/>
    <dgm:cxn modelId="{03EACD44-C204-144D-800F-D2F6BDADE4CE}" type="presOf" srcId="{F77985BB-B6F7-A745-891C-195D4A465A02}" destId="{BE5E045A-2095-7448-8A97-B67C563FEC82}" srcOrd="0" destOrd="0" presId="urn:microsoft.com/office/officeart/2008/layout/LinedList"/>
    <dgm:cxn modelId="{95EDB55C-9695-7047-B6C2-EFECE7B7BF6F}" type="presOf" srcId="{9FE0E15C-9152-E240-B7D9-6CFE9967E8E9}" destId="{E4F527CD-E8F6-E043-A518-7E1F42DCA53C}" srcOrd="0" destOrd="0" presId="urn:microsoft.com/office/officeart/2008/layout/LinedList"/>
    <dgm:cxn modelId="{AF231B63-3C9F-8B40-AF9F-645361E6FBF8}" type="presOf" srcId="{9C234A90-D834-6544-A40A-54D52CFB8D45}" destId="{532470DB-EDC8-8F48-8F05-A15A3DA66486}" srcOrd="0" destOrd="0" presId="urn:microsoft.com/office/officeart/2008/layout/LinedList"/>
    <dgm:cxn modelId="{A63EF176-CF9C-B846-A2BF-A5AE5E8E368F}" srcId="{B13D3ADE-F4C7-3048-9225-209B56C3A1CF}" destId="{00C09756-3ADF-0347-88C6-5805D7A5D9AE}" srcOrd="6" destOrd="0" parTransId="{2855263B-D8A1-2244-B226-8F63E1BEB4C4}" sibTransId="{55A31915-3FE1-F245-BB74-477B1D942C8D}"/>
    <dgm:cxn modelId="{653C9B79-18F0-8749-84A4-65043D63C63D}" srcId="{B13D3ADE-F4C7-3048-9225-209B56C3A1CF}" destId="{9FE0E15C-9152-E240-B7D9-6CFE9967E8E9}" srcOrd="1" destOrd="0" parTransId="{17ADDD23-E070-DE4A-A4F8-0BD7D7B9BE0A}" sibTransId="{AA4874CE-DC6B-4E4D-9A2F-DAEE1B49184A}"/>
    <dgm:cxn modelId="{26CE5F98-CE61-4240-A5E3-469778EC3DCF}" type="presOf" srcId="{B13D3ADE-F4C7-3048-9225-209B56C3A1CF}" destId="{E88944DC-DFFE-F041-8779-092705F0A152}" srcOrd="0" destOrd="0" presId="urn:microsoft.com/office/officeart/2008/layout/LinedList"/>
    <dgm:cxn modelId="{E0F404A5-4F70-8247-8E80-FE9FA4D22750}" type="presOf" srcId="{17DD7DC2-532C-F84C-96C0-17EBEFECC704}" destId="{3006C7FD-197E-7444-826F-AAA8F655E111}" srcOrd="0" destOrd="0" presId="urn:microsoft.com/office/officeart/2008/layout/LinedList"/>
    <dgm:cxn modelId="{4F73EEB5-DC6C-1949-A75E-1F16E068E686}" type="presOf" srcId="{96EBDC0C-BFCB-1541-9070-A44107925ED7}" destId="{B3A3ACD4-B446-774F-A0F9-6FB0679CBB9A}" srcOrd="0" destOrd="0" presId="urn:microsoft.com/office/officeart/2008/layout/LinedList"/>
    <dgm:cxn modelId="{7BA89CB6-F136-F24D-9027-709AD117A35C}" srcId="{B13D3ADE-F4C7-3048-9225-209B56C3A1CF}" destId="{9FF5E0AD-5445-0645-A22C-2CBD3AD777C8}" srcOrd="5" destOrd="0" parTransId="{04DBEE44-B97C-5A4E-8C7E-8225B54416B4}" sibTransId="{EADA3E4F-6BE0-DC4C-8C29-5BA84B1CD10F}"/>
    <dgm:cxn modelId="{BB48B2C8-FBEE-3044-B282-F6E108B0B458}" type="presOf" srcId="{79C5B8B2-69BD-FD4A-94A5-215F9DDC2070}" destId="{9B52EF17-DE61-3341-816A-09CCA5BB0806}" srcOrd="0" destOrd="0" presId="urn:microsoft.com/office/officeart/2008/layout/LinedList"/>
    <dgm:cxn modelId="{AA4BFEC9-5544-354E-84AD-48D1478731D7}" srcId="{79C5B8B2-69BD-FD4A-94A5-215F9DDC2070}" destId="{B13D3ADE-F4C7-3048-9225-209B56C3A1CF}" srcOrd="0" destOrd="0" parTransId="{6FCDE48C-A496-E346-975C-5E86D25CB10F}" sibTransId="{B15B95BD-CD94-2B4F-A603-5926806196B3}"/>
    <dgm:cxn modelId="{66BE30CB-5288-8B41-A5CA-AA9FD2A5D98D}" type="presOf" srcId="{9FF5E0AD-5445-0645-A22C-2CBD3AD777C8}" destId="{6E846C9C-950C-644A-AFA0-6BA3244909F3}" srcOrd="0" destOrd="0" presId="urn:microsoft.com/office/officeart/2008/layout/LinedList"/>
    <dgm:cxn modelId="{1F85E8D6-D657-2040-8CFE-252432908D19}" srcId="{B13D3ADE-F4C7-3048-9225-209B56C3A1CF}" destId="{96EBDC0C-BFCB-1541-9070-A44107925ED7}" srcOrd="0" destOrd="0" parTransId="{6A479797-9A3B-6547-990B-982C9036F8F8}" sibTransId="{A5EDE214-3474-374B-8491-5E360F5775DA}"/>
    <dgm:cxn modelId="{526E2CDD-6C69-7349-8F95-336F0A3522E1}" srcId="{B13D3ADE-F4C7-3048-9225-209B56C3A1CF}" destId="{17DD7DC2-532C-F84C-96C0-17EBEFECC704}" srcOrd="4" destOrd="0" parTransId="{AE302949-6F28-1843-B916-04DE445EEA69}" sibTransId="{E9400EF8-9EE5-1640-BFED-04B64D4533A3}"/>
    <dgm:cxn modelId="{F978A7E2-8A29-7C49-A1BB-8593C91931BB}" type="presOf" srcId="{00C09756-3ADF-0347-88C6-5805D7A5D9AE}" destId="{6574956A-711D-BD49-BDEC-11508344A3CF}" srcOrd="0" destOrd="0" presId="urn:microsoft.com/office/officeart/2008/layout/LinedList"/>
    <dgm:cxn modelId="{72F97CF0-A813-614C-BC08-F0C5FE83BDA2}" srcId="{B13D3ADE-F4C7-3048-9225-209B56C3A1CF}" destId="{87C3C630-7E2F-FA44-AE24-E876E133BE40}" srcOrd="2" destOrd="0" parTransId="{70920C02-BA66-BE44-A7AF-671772D5B46E}" sibTransId="{287B0B23-80DB-804D-8654-1EB3FB8EBC28}"/>
    <dgm:cxn modelId="{307433F9-6432-3B40-8795-218B1A125590}" type="presOf" srcId="{87C3C630-7E2F-FA44-AE24-E876E133BE40}" destId="{BD27315A-5E17-B149-9FFA-965834C45674}" srcOrd="0" destOrd="0" presId="urn:microsoft.com/office/officeart/2008/layout/LinedList"/>
    <dgm:cxn modelId="{7205A168-FB87-3D48-9D7F-4D3BCEC195E8}" type="presParOf" srcId="{9B52EF17-DE61-3341-816A-09CCA5BB0806}" destId="{A1E3E68D-176E-4343-A24E-0050549E1FEA}" srcOrd="0" destOrd="0" presId="urn:microsoft.com/office/officeart/2008/layout/LinedList"/>
    <dgm:cxn modelId="{6A352928-260A-CC4C-B9D9-1C311564CCDD}" type="presParOf" srcId="{9B52EF17-DE61-3341-816A-09CCA5BB0806}" destId="{10E42192-DA23-9449-8ED5-CC7715C40A4B}" srcOrd="1" destOrd="0" presId="urn:microsoft.com/office/officeart/2008/layout/LinedList"/>
    <dgm:cxn modelId="{3FEF0129-DFE4-1645-ABC9-07B727FD5CB0}" type="presParOf" srcId="{10E42192-DA23-9449-8ED5-CC7715C40A4B}" destId="{E88944DC-DFFE-F041-8779-092705F0A152}" srcOrd="0" destOrd="0" presId="urn:microsoft.com/office/officeart/2008/layout/LinedList"/>
    <dgm:cxn modelId="{7DF33D34-F233-C744-9F70-2E891249FE8C}" type="presParOf" srcId="{10E42192-DA23-9449-8ED5-CC7715C40A4B}" destId="{45675EDE-93D9-9948-B87B-A987078369B0}" srcOrd="1" destOrd="0" presId="urn:microsoft.com/office/officeart/2008/layout/LinedList"/>
    <dgm:cxn modelId="{67BB6BD5-B916-F440-81C4-2DF99BCDDCAF}" type="presParOf" srcId="{45675EDE-93D9-9948-B87B-A987078369B0}" destId="{40AC443E-D122-F04A-AA2E-BB2585327146}" srcOrd="0" destOrd="0" presId="urn:microsoft.com/office/officeart/2008/layout/LinedList"/>
    <dgm:cxn modelId="{02967604-ACE8-5B4C-92C6-0CBFBCE7A0AF}" type="presParOf" srcId="{45675EDE-93D9-9948-B87B-A987078369B0}" destId="{2132EA58-0977-C14F-AB35-D0DA8728BA3D}" srcOrd="1" destOrd="0" presId="urn:microsoft.com/office/officeart/2008/layout/LinedList"/>
    <dgm:cxn modelId="{8704455A-0603-3D4D-B0CB-7FAD448CA7A9}" type="presParOf" srcId="{2132EA58-0977-C14F-AB35-D0DA8728BA3D}" destId="{1B6CA5EA-17A9-3545-BAC0-6DBC31F76CB4}" srcOrd="0" destOrd="0" presId="urn:microsoft.com/office/officeart/2008/layout/LinedList"/>
    <dgm:cxn modelId="{7CAB5B2E-8816-E24C-9756-F502D7A99466}" type="presParOf" srcId="{2132EA58-0977-C14F-AB35-D0DA8728BA3D}" destId="{B3A3ACD4-B446-774F-A0F9-6FB0679CBB9A}" srcOrd="1" destOrd="0" presId="urn:microsoft.com/office/officeart/2008/layout/LinedList"/>
    <dgm:cxn modelId="{5E39E43F-B7A3-9545-AA8F-6784D54BA95E}" type="presParOf" srcId="{2132EA58-0977-C14F-AB35-D0DA8728BA3D}" destId="{5EA67B51-0D9A-DF48-9F16-5A5C38617013}" srcOrd="2" destOrd="0" presId="urn:microsoft.com/office/officeart/2008/layout/LinedList"/>
    <dgm:cxn modelId="{F5A69619-E0B1-C244-A11F-55EBDD446806}" type="presParOf" srcId="{45675EDE-93D9-9948-B87B-A987078369B0}" destId="{CF1204A4-734A-504C-B4BB-D2640657990D}" srcOrd="2" destOrd="0" presId="urn:microsoft.com/office/officeart/2008/layout/LinedList"/>
    <dgm:cxn modelId="{282468F6-43BC-E845-B1C0-03BEF2587859}" type="presParOf" srcId="{45675EDE-93D9-9948-B87B-A987078369B0}" destId="{7DFA4FBA-96BB-2E4E-AB0A-418B388DE5D5}" srcOrd="3" destOrd="0" presId="urn:microsoft.com/office/officeart/2008/layout/LinedList"/>
    <dgm:cxn modelId="{63D5EB8E-5CF6-EC4E-8015-56FD59A77C4F}" type="presParOf" srcId="{45675EDE-93D9-9948-B87B-A987078369B0}" destId="{590C0370-D29A-924F-A0A1-B0218E25B81D}" srcOrd="4" destOrd="0" presId="urn:microsoft.com/office/officeart/2008/layout/LinedList"/>
    <dgm:cxn modelId="{05AA1E5B-4226-3E46-A2FF-5A87A0350F09}" type="presParOf" srcId="{590C0370-D29A-924F-A0A1-B0218E25B81D}" destId="{16EDF317-4E1A-4A49-8A7E-11836D5BCE0E}" srcOrd="0" destOrd="0" presId="urn:microsoft.com/office/officeart/2008/layout/LinedList"/>
    <dgm:cxn modelId="{4193C1AE-3D9B-0F4E-A242-C896EEE3AE84}" type="presParOf" srcId="{590C0370-D29A-924F-A0A1-B0218E25B81D}" destId="{E4F527CD-E8F6-E043-A518-7E1F42DCA53C}" srcOrd="1" destOrd="0" presId="urn:microsoft.com/office/officeart/2008/layout/LinedList"/>
    <dgm:cxn modelId="{0400A293-7CD8-1C47-A821-C986F748BE32}" type="presParOf" srcId="{590C0370-D29A-924F-A0A1-B0218E25B81D}" destId="{44FB375D-B7C2-EF42-8CD6-4F968DE29D77}" srcOrd="2" destOrd="0" presId="urn:microsoft.com/office/officeart/2008/layout/LinedList"/>
    <dgm:cxn modelId="{F9F3BD12-8F1B-0147-8E60-A67A54A4EAAF}" type="presParOf" srcId="{45675EDE-93D9-9948-B87B-A987078369B0}" destId="{2E84D774-A1C6-AD48-92FF-2370E9391674}" srcOrd="5" destOrd="0" presId="urn:microsoft.com/office/officeart/2008/layout/LinedList"/>
    <dgm:cxn modelId="{29C01DBA-82DF-D640-BD10-30061BC4BA7E}" type="presParOf" srcId="{45675EDE-93D9-9948-B87B-A987078369B0}" destId="{C4891B46-5C2A-5449-8945-87497152BF67}" srcOrd="6" destOrd="0" presId="urn:microsoft.com/office/officeart/2008/layout/LinedList"/>
    <dgm:cxn modelId="{23DDE6C1-BB8E-F349-BFE1-CC9EA6FAC5F4}" type="presParOf" srcId="{45675EDE-93D9-9948-B87B-A987078369B0}" destId="{F6731A7D-021B-6149-A88F-677694047418}" srcOrd="7" destOrd="0" presId="urn:microsoft.com/office/officeart/2008/layout/LinedList"/>
    <dgm:cxn modelId="{31C60121-347A-0443-9B78-7FC7DDAC57D5}" type="presParOf" srcId="{F6731A7D-021B-6149-A88F-677694047418}" destId="{E0D9E450-3531-EB4F-BA6E-7F0BBEB85F03}" srcOrd="0" destOrd="0" presId="urn:microsoft.com/office/officeart/2008/layout/LinedList"/>
    <dgm:cxn modelId="{6A3244FE-5F3B-064F-A100-761D4736AA06}" type="presParOf" srcId="{F6731A7D-021B-6149-A88F-677694047418}" destId="{BD27315A-5E17-B149-9FFA-965834C45674}" srcOrd="1" destOrd="0" presId="urn:microsoft.com/office/officeart/2008/layout/LinedList"/>
    <dgm:cxn modelId="{DB88F8A4-2A2B-484E-B996-562004B0E37A}" type="presParOf" srcId="{F6731A7D-021B-6149-A88F-677694047418}" destId="{073368AD-4B96-2C49-885A-4B0DEFA35E17}" srcOrd="2" destOrd="0" presId="urn:microsoft.com/office/officeart/2008/layout/LinedList"/>
    <dgm:cxn modelId="{D7A16952-8AC9-444C-AAE4-300E8920A7D6}" type="presParOf" srcId="{45675EDE-93D9-9948-B87B-A987078369B0}" destId="{438C7203-CE99-5A43-8282-E176C10069CE}" srcOrd="8" destOrd="0" presId="urn:microsoft.com/office/officeart/2008/layout/LinedList"/>
    <dgm:cxn modelId="{5BC55C6B-D6AE-F241-AB10-2047DA58C606}" type="presParOf" srcId="{45675EDE-93D9-9948-B87B-A987078369B0}" destId="{8310F51A-2DBB-4447-AA60-05B26A96C224}" srcOrd="9" destOrd="0" presId="urn:microsoft.com/office/officeart/2008/layout/LinedList"/>
    <dgm:cxn modelId="{52BAC7BD-269B-284D-ABCE-5BA8312DECC6}" type="presParOf" srcId="{45675EDE-93D9-9948-B87B-A987078369B0}" destId="{46640D5E-9E76-4E43-8646-F98AD24FF3B9}" srcOrd="10" destOrd="0" presId="urn:microsoft.com/office/officeart/2008/layout/LinedList"/>
    <dgm:cxn modelId="{7F6568C6-B04F-CD42-B481-4954C036FA58}" type="presParOf" srcId="{46640D5E-9E76-4E43-8646-F98AD24FF3B9}" destId="{32D70E11-D16A-2744-965A-B057876E1A7A}" srcOrd="0" destOrd="0" presId="urn:microsoft.com/office/officeart/2008/layout/LinedList"/>
    <dgm:cxn modelId="{DEDD289A-9FA4-5F4E-B872-107CE687FCD3}" type="presParOf" srcId="{46640D5E-9E76-4E43-8646-F98AD24FF3B9}" destId="{BE5E045A-2095-7448-8A97-B67C563FEC82}" srcOrd="1" destOrd="0" presId="urn:microsoft.com/office/officeart/2008/layout/LinedList"/>
    <dgm:cxn modelId="{61A2125D-FA6B-AD4F-80B8-C4CEFE9EEF15}" type="presParOf" srcId="{46640D5E-9E76-4E43-8646-F98AD24FF3B9}" destId="{328356B6-BF2E-154F-A1E6-FEF2911159C3}" srcOrd="2" destOrd="0" presId="urn:microsoft.com/office/officeart/2008/layout/LinedList"/>
    <dgm:cxn modelId="{286F23FF-D156-414A-9413-899AD59E3C18}" type="presParOf" srcId="{45675EDE-93D9-9948-B87B-A987078369B0}" destId="{2CAC3225-1247-DE4B-B2AB-E88C16E611BB}" srcOrd="11" destOrd="0" presId="urn:microsoft.com/office/officeart/2008/layout/LinedList"/>
    <dgm:cxn modelId="{D06CE80A-038F-0349-8B30-A388B15BC783}" type="presParOf" srcId="{45675EDE-93D9-9948-B87B-A987078369B0}" destId="{50678B0C-A007-504D-82AD-95AF4DF1F4B2}" srcOrd="12" destOrd="0" presId="urn:microsoft.com/office/officeart/2008/layout/LinedList"/>
    <dgm:cxn modelId="{9A1248B2-5A23-FE4B-B950-83B21B7451E4}" type="presParOf" srcId="{45675EDE-93D9-9948-B87B-A987078369B0}" destId="{8CBB6EB3-E1B2-4846-A702-76F7068DBB49}" srcOrd="13" destOrd="0" presId="urn:microsoft.com/office/officeart/2008/layout/LinedList"/>
    <dgm:cxn modelId="{61290803-5131-9A4C-AE8A-A90804F154E8}" type="presParOf" srcId="{8CBB6EB3-E1B2-4846-A702-76F7068DBB49}" destId="{DBBFF3AA-F6C0-524B-924B-C99D6EC1AD4D}" srcOrd="0" destOrd="0" presId="urn:microsoft.com/office/officeart/2008/layout/LinedList"/>
    <dgm:cxn modelId="{B0A421D0-098F-F145-8905-D8DF655DF96B}" type="presParOf" srcId="{8CBB6EB3-E1B2-4846-A702-76F7068DBB49}" destId="{3006C7FD-197E-7444-826F-AAA8F655E111}" srcOrd="1" destOrd="0" presId="urn:microsoft.com/office/officeart/2008/layout/LinedList"/>
    <dgm:cxn modelId="{E08976ED-98C3-DE44-B336-5A8E84039CBD}" type="presParOf" srcId="{8CBB6EB3-E1B2-4846-A702-76F7068DBB49}" destId="{1BDDD436-0EF2-8E4D-8A20-C266F77ABE66}" srcOrd="2" destOrd="0" presId="urn:microsoft.com/office/officeart/2008/layout/LinedList"/>
    <dgm:cxn modelId="{0902A28F-7CEC-0341-8CD4-E5AFEF7BDC9D}" type="presParOf" srcId="{45675EDE-93D9-9948-B87B-A987078369B0}" destId="{454BFFBA-62BD-6F4F-9262-B7913865229C}" srcOrd="14" destOrd="0" presId="urn:microsoft.com/office/officeart/2008/layout/LinedList"/>
    <dgm:cxn modelId="{B21B2C6D-24A8-4E4A-98A5-213B512E852A}" type="presParOf" srcId="{45675EDE-93D9-9948-B87B-A987078369B0}" destId="{717AE948-EC7C-8A47-84AA-03B219C6B97B}" srcOrd="15" destOrd="0" presId="urn:microsoft.com/office/officeart/2008/layout/LinedList"/>
    <dgm:cxn modelId="{E4643983-1073-7746-8D40-3206BAA64987}" type="presParOf" srcId="{45675EDE-93D9-9948-B87B-A987078369B0}" destId="{15068B20-5557-D345-9A01-7D4B11A7446A}" srcOrd="16" destOrd="0" presId="urn:microsoft.com/office/officeart/2008/layout/LinedList"/>
    <dgm:cxn modelId="{704BE48B-402C-5A47-A747-99DDE7228D4E}" type="presParOf" srcId="{15068B20-5557-D345-9A01-7D4B11A7446A}" destId="{B66CF7B3-D5B1-6044-8891-C86CB7B20CDA}" srcOrd="0" destOrd="0" presId="urn:microsoft.com/office/officeart/2008/layout/LinedList"/>
    <dgm:cxn modelId="{E24F5B91-6239-CE41-A619-E64FBB9A5AC8}" type="presParOf" srcId="{15068B20-5557-D345-9A01-7D4B11A7446A}" destId="{6E846C9C-950C-644A-AFA0-6BA3244909F3}" srcOrd="1" destOrd="0" presId="urn:microsoft.com/office/officeart/2008/layout/LinedList"/>
    <dgm:cxn modelId="{59E17C85-0FF3-5348-9E30-D84A966749D5}" type="presParOf" srcId="{15068B20-5557-D345-9A01-7D4B11A7446A}" destId="{B2A3B8EA-001A-3F4D-85BD-FDD3F6A4F22D}" srcOrd="2" destOrd="0" presId="urn:microsoft.com/office/officeart/2008/layout/LinedList"/>
    <dgm:cxn modelId="{BCCA46B8-A52F-744B-85B1-52D996330036}" type="presParOf" srcId="{45675EDE-93D9-9948-B87B-A987078369B0}" destId="{5A1D8568-E5D1-B34A-8A60-769BABECBDD3}" srcOrd="17" destOrd="0" presId="urn:microsoft.com/office/officeart/2008/layout/LinedList"/>
    <dgm:cxn modelId="{8B0A09A6-E00A-F346-8C45-AF888C249B73}" type="presParOf" srcId="{45675EDE-93D9-9948-B87B-A987078369B0}" destId="{A8C5B4D8-E5FA-BF49-AA90-7E0E9FFE63A4}" srcOrd="18" destOrd="0" presId="urn:microsoft.com/office/officeart/2008/layout/LinedList"/>
    <dgm:cxn modelId="{9B2745D3-540C-A847-B23F-F56D5BCDD653}" type="presParOf" srcId="{45675EDE-93D9-9948-B87B-A987078369B0}" destId="{2DD619E0-51DF-644B-BB59-92F9837251D8}" srcOrd="19" destOrd="0" presId="urn:microsoft.com/office/officeart/2008/layout/LinedList"/>
    <dgm:cxn modelId="{76B9DBB9-707B-414D-9AD3-4D8B316FD0E6}" type="presParOf" srcId="{2DD619E0-51DF-644B-BB59-92F9837251D8}" destId="{E06C94AD-A974-C34A-907A-A2DE559C6251}" srcOrd="0" destOrd="0" presId="urn:microsoft.com/office/officeart/2008/layout/LinedList"/>
    <dgm:cxn modelId="{78CAF1F7-F310-6E4E-92FE-EBF4D06E8919}" type="presParOf" srcId="{2DD619E0-51DF-644B-BB59-92F9837251D8}" destId="{6574956A-711D-BD49-BDEC-11508344A3CF}" srcOrd="1" destOrd="0" presId="urn:microsoft.com/office/officeart/2008/layout/LinedList"/>
    <dgm:cxn modelId="{82FC6031-E3A0-4A49-B080-928506043A8B}" type="presParOf" srcId="{2DD619E0-51DF-644B-BB59-92F9837251D8}" destId="{7EA1804D-E5BE-DB45-912C-DAF269952BFF}" srcOrd="2" destOrd="0" presId="urn:microsoft.com/office/officeart/2008/layout/LinedList"/>
    <dgm:cxn modelId="{954D2477-9B0A-CC4C-B46B-03D0D7102E7B}" type="presParOf" srcId="{45675EDE-93D9-9948-B87B-A987078369B0}" destId="{628DD34C-2E5F-0D47-BA32-30646418D6A1}" srcOrd="20" destOrd="0" presId="urn:microsoft.com/office/officeart/2008/layout/LinedList"/>
    <dgm:cxn modelId="{1B1A24A6-5FDF-2E41-B2B1-E5558BA15CF6}" type="presParOf" srcId="{45675EDE-93D9-9948-B87B-A987078369B0}" destId="{A7FDA9A6-C3D5-7948-B737-791402013A15}" srcOrd="21" destOrd="0" presId="urn:microsoft.com/office/officeart/2008/layout/LinedList"/>
    <dgm:cxn modelId="{A31830DF-9772-EB4D-993A-831C83A3B931}" type="presParOf" srcId="{45675EDE-93D9-9948-B87B-A987078369B0}" destId="{A641D2F2-5168-2A47-95FC-82DC966F67D1}" srcOrd="22" destOrd="0" presId="urn:microsoft.com/office/officeart/2008/layout/LinedList"/>
    <dgm:cxn modelId="{9CF4F4E7-B848-1C44-8B7F-638D8504E0DB}" type="presParOf" srcId="{A641D2F2-5168-2A47-95FC-82DC966F67D1}" destId="{6DCA59E3-15F3-0345-B244-56E6006758FB}" srcOrd="0" destOrd="0" presId="urn:microsoft.com/office/officeart/2008/layout/LinedList"/>
    <dgm:cxn modelId="{95AD7A3A-A81F-CD40-90AA-57CE3D0EB922}" type="presParOf" srcId="{A641D2F2-5168-2A47-95FC-82DC966F67D1}" destId="{532470DB-EDC8-8F48-8F05-A15A3DA66486}" srcOrd="1" destOrd="0" presId="urn:microsoft.com/office/officeart/2008/layout/LinedList"/>
    <dgm:cxn modelId="{8004E88E-91BB-3243-A4C4-C1B13DF88E7A}" type="presParOf" srcId="{A641D2F2-5168-2A47-95FC-82DC966F67D1}" destId="{8040FACE-FCA8-CB4B-81C1-142DCD26ACA4}" srcOrd="2" destOrd="0" presId="urn:microsoft.com/office/officeart/2008/layout/LinedList"/>
    <dgm:cxn modelId="{79F49F47-AD9B-A74B-8273-A807FE8B7851}" type="presParOf" srcId="{45675EDE-93D9-9948-B87B-A987078369B0}" destId="{E67E471B-A5EB-E342-BA1C-9F88CDBB833A}" srcOrd="23" destOrd="0" presId="urn:microsoft.com/office/officeart/2008/layout/LinedList"/>
    <dgm:cxn modelId="{878524F4-045E-AD4E-8D19-272D19B526DD}" type="presParOf" srcId="{45675EDE-93D9-9948-B87B-A987078369B0}" destId="{2D6E993B-D0D7-5E45-8FD1-5D43FD53D02B}" srcOrd="24"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FFD69F4-796B-024D-A5B9-1130853A3EA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9A5008A6-2BC0-6540-86A4-55B513B73DD1}">
      <dgm:prSet/>
      <dgm:spPr/>
      <dgm:t>
        <a:bodyPr/>
        <a:lstStyle/>
        <a:p>
          <a:r>
            <a:rPr lang="tr-TR"/>
            <a:t>Yararları</a:t>
          </a:r>
        </a:p>
      </dgm:t>
    </dgm:pt>
    <dgm:pt modelId="{8177B410-06BB-5243-B93A-A69502D2AA8A}" type="parTrans" cxnId="{50242969-A963-7340-ABD8-F966044AFF7D}">
      <dgm:prSet/>
      <dgm:spPr/>
      <dgm:t>
        <a:bodyPr/>
        <a:lstStyle/>
        <a:p>
          <a:endParaRPr lang="tr-TR"/>
        </a:p>
      </dgm:t>
    </dgm:pt>
    <dgm:pt modelId="{EEF29F3A-17B2-3548-B093-DA6E66F64B2C}" type="sibTrans" cxnId="{50242969-A963-7340-ABD8-F966044AFF7D}">
      <dgm:prSet/>
      <dgm:spPr/>
      <dgm:t>
        <a:bodyPr/>
        <a:lstStyle/>
        <a:p>
          <a:endParaRPr lang="tr-TR"/>
        </a:p>
      </dgm:t>
    </dgm:pt>
    <dgm:pt modelId="{BC333B7E-346A-074E-82B7-9DD5D9416F80}">
      <dgm:prSet/>
      <dgm:spPr/>
      <dgm:t>
        <a:bodyPr/>
        <a:lstStyle/>
        <a:p>
          <a:r>
            <a:rPr lang="tr-TR"/>
            <a:t>Öğrenme istasyonları uygulama ile teori arasında hızlı bir bağlantının kurulmasına yardımcı olur. Karmaşık olan içeriğin basitleştirilerek parçalar halinde sunumuna kolaylık sağlar.</a:t>
          </a:r>
        </a:p>
      </dgm:t>
    </dgm:pt>
    <dgm:pt modelId="{AF5898FF-E713-214D-9D87-C180A40DA56C}" type="parTrans" cxnId="{81BC7D0D-EB59-7848-AE5F-640E750E9F1C}">
      <dgm:prSet/>
      <dgm:spPr/>
      <dgm:t>
        <a:bodyPr/>
        <a:lstStyle/>
        <a:p>
          <a:endParaRPr lang="tr-TR"/>
        </a:p>
      </dgm:t>
    </dgm:pt>
    <dgm:pt modelId="{750E5AD5-F5F7-BB43-AE09-4D4D416E6265}" type="sibTrans" cxnId="{81BC7D0D-EB59-7848-AE5F-640E750E9F1C}">
      <dgm:prSet/>
      <dgm:spPr/>
      <dgm:t>
        <a:bodyPr/>
        <a:lstStyle/>
        <a:p>
          <a:endParaRPr lang="tr-TR"/>
        </a:p>
      </dgm:t>
    </dgm:pt>
    <dgm:pt modelId="{9780BEB8-2C8E-0141-B427-3BD121307FFC}">
      <dgm:prSet/>
      <dgm:spPr/>
      <dgm:t>
        <a:bodyPr/>
        <a:lstStyle/>
        <a:p>
          <a:r>
            <a:rPr lang="tr-TR"/>
            <a:t>Öğrencilere eş zamanlı olarak farklı öğrenme fırsatları sunar. </a:t>
          </a:r>
        </a:p>
      </dgm:t>
    </dgm:pt>
    <dgm:pt modelId="{738AB3EA-B165-894F-ADF0-4510BB0AB45E}" type="parTrans" cxnId="{DF1F4B26-0336-6640-9661-9DA23A69FF39}">
      <dgm:prSet/>
      <dgm:spPr/>
      <dgm:t>
        <a:bodyPr/>
        <a:lstStyle/>
        <a:p>
          <a:endParaRPr lang="tr-TR"/>
        </a:p>
      </dgm:t>
    </dgm:pt>
    <dgm:pt modelId="{3A67A8B3-974E-1E42-A2E0-088E57AA101F}" type="sibTrans" cxnId="{DF1F4B26-0336-6640-9661-9DA23A69FF39}">
      <dgm:prSet/>
      <dgm:spPr/>
      <dgm:t>
        <a:bodyPr/>
        <a:lstStyle/>
        <a:p>
          <a:endParaRPr lang="tr-TR"/>
        </a:p>
      </dgm:t>
    </dgm:pt>
    <dgm:pt modelId="{EDFAFD87-236C-5F40-B5A4-0BB14F6622E2}">
      <dgm:prSet/>
      <dgm:spPr/>
      <dgm:t>
        <a:bodyPr/>
        <a:lstStyle/>
        <a:p>
          <a:r>
            <a:rPr lang="tr-TR"/>
            <a:t>Öğrencilerin zeka alanlarına ve öğrenme stillerine göre öğrenmelerine yardımcı olur. Öğrencinin birden fazla duyu organı yoluyla öğrenmesini sağlar. Bu şekilde öğrenmeyi çekici hale getirir.</a:t>
          </a:r>
        </a:p>
      </dgm:t>
    </dgm:pt>
    <dgm:pt modelId="{CF27C99C-2E6D-034C-B874-7A90A41881A8}" type="parTrans" cxnId="{3AE6ADA5-80ED-C149-8FAF-EB0A15BE53EA}">
      <dgm:prSet/>
      <dgm:spPr/>
      <dgm:t>
        <a:bodyPr/>
        <a:lstStyle/>
        <a:p>
          <a:endParaRPr lang="tr-TR"/>
        </a:p>
      </dgm:t>
    </dgm:pt>
    <dgm:pt modelId="{2F3D0087-0F12-964E-B3F6-CF7B0D74D90E}" type="sibTrans" cxnId="{3AE6ADA5-80ED-C149-8FAF-EB0A15BE53EA}">
      <dgm:prSet/>
      <dgm:spPr/>
      <dgm:t>
        <a:bodyPr/>
        <a:lstStyle/>
        <a:p>
          <a:endParaRPr lang="tr-TR"/>
        </a:p>
      </dgm:t>
    </dgm:pt>
    <dgm:pt modelId="{A1C4532C-AEEA-D04C-81ED-E7A9C42B582F}">
      <dgm:prSet/>
      <dgm:spPr/>
      <dgm:t>
        <a:bodyPr/>
        <a:lstStyle/>
        <a:p>
          <a:r>
            <a:rPr lang="tr-TR"/>
            <a:t>İstasyonlar bireylerin kendileriyle başkalarıyla iletişimini arttırır. Grup çalışmaları yoluyla öğrencilerin sosyalleşmesine, işbirliği yapmasına fırsat verir.</a:t>
          </a:r>
        </a:p>
      </dgm:t>
    </dgm:pt>
    <dgm:pt modelId="{7D2C0910-F6B3-FB4F-ABFE-356AF086712F}" type="parTrans" cxnId="{B272D3CD-6DCD-214B-BC28-18231F1461AB}">
      <dgm:prSet/>
      <dgm:spPr/>
      <dgm:t>
        <a:bodyPr/>
        <a:lstStyle/>
        <a:p>
          <a:endParaRPr lang="tr-TR"/>
        </a:p>
      </dgm:t>
    </dgm:pt>
    <dgm:pt modelId="{7992C2B0-D02A-8947-864C-54B7AFCF1DB7}" type="sibTrans" cxnId="{B272D3CD-6DCD-214B-BC28-18231F1461AB}">
      <dgm:prSet/>
      <dgm:spPr/>
      <dgm:t>
        <a:bodyPr/>
        <a:lstStyle/>
        <a:p>
          <a:endParaRPr lang="tr-TR"/>
        </a:p>
      </dgm:t>
    </dgm:pt>
    <dgm:pt modelId="{FD0AF38B-F041-4746-926A-80654A893C6D}" type="pres">
      <dgm:prSet presAssocID="{BFFD69F4-796B-024D-A5B9-1130853A3EAC}" presName="linear" presStyleCnt="0">
        <dgm:presLayoutVars>
          <dgm:animLvl val="lvl"/>
          <dgm:resizeHandles val="exact"/>
        </dgm:presLayoutVars>
      </dgm:prSet>
      <dgm:spPr/>
    </dgm:pt>
    <dgm:pt modelId="{B11BF398-F382-3949-A85C-7861FA970C1A}" type="pres">
      <dgm:prSet presAssocID="{9A5008A6-2BC0-6540-86A4-55B513B73DD1}" presName="parentText" presStyleLbl="node1" presStyleIdx="0" presStyleCnt="1">
        <dgm:presLayoutVars>
          <dgm:chMax val="0"/>
          <dgm:bulletEnabled val="1"/>
        </dgm:presLayoutVars>
      </dgm:prSet>
      <dgm:spPr/>
    </dgm:pt>
    <dgm:pt modelId="{7141357A-2E8F-DD46-9EEF-89FFFBD14125}" type="pres">
      <dgm:prSet presAssocID="{9A5008A6-2BC0-6540-86A4-55B513B73DD1}" presName="childText" presStyleLbl="revTx" presStyleIdx="0" presStyleCnt="1">
        <dgm:presLayoutVars>
          <dgm:bulletEnabled val="1"/>
        </dgm:presLayoutVars>
      </dgm:prSet>
      <dgm:spPr/>
    </dgm:pt>
  </dgm:ptLst>
  <dgm:cxnLst>
    <dgm:cxn modelId="{29B9140A-213E-1541-878A-E7ADCC4B5989}" type="presOf" srcId="{BC333B7E-346A-074E-82B7-9DD5D9416F80}" destId="{7141357A-2E8F-DD46-9EEF-89FFFBD14125}" srcOrd="0" destOrd="0" presId="urn:microsoft.com/office/officeart/2005/8/layout/vList2"/>
    <dgm:cxn modelId="{81BC7D0D-EB59-7848-AE5F-640E750E9F1C}" srcId="{9A5008A6-2BC0-6540-86A4-55B513B73DD1}" destId="{BC333B7E-346A-074E-82B7-9DD5D9416F80}" srcOrd="0" destOrd="0" parTransId="{AF5898FF-E713-214D-9D87-C180A40DA56C}" sibTransId="{750E5AD5-F5F7-BB43-AE09-4D4D416E6265}"/>
    <dgm:cxn modelId="{DF1F4B26-0336-6640-9661-9DA23A69FF39}" srcId="{9A5008A6-2BC0-6540-86A4-55B513B73DD1}" destId="{9780BEB8-2C8E-0141-B427-3BD121307FFC}" srcOrd="1" destOrd="0" parTransId="{738AB3EA-B165-894F-ADF0-4510BB0AB45E}" sibTransId="{3A67A8B3-974E-1E42-A2E0-088E57AA101F}"/>
    <dgm:cxn modelId="{50242969-A963-7340-ABD8-F966044AFF7D}" srcId="{BFFD69F4-796B-024D-A5B9-1130853A3EAC}" destId="{9A5008A6-2BC0-6540-86A4-55B513B73DD1}" srcOrd="0" destOrd="0" parTransId="{8177B410-06BB-5243-B93A-A69502D2AA8A}" sibTransId="{EEF29F3A-17B2-3548-B093-DA6E66F64B2C}"/>
    <dgm:cxn modelId="{64430B82-E616-7045-A0A8-56BC237C0CB7}" type="presOf" srcId="{BFFD69F4-796B-024D-A5B9-1130853A3EAC}" destId="{FD0AF38B-F041-4746-926A-80654A893C6D}" srcOrd="0" destOrd="0" presId="urn:microsoft.com/office/officeart/2005/8/layout/vList2"/>
    <dgm:cxn modelId="{3AE6ADA5-80ED-C149-8FAF-EB0A15BE53EA}" srcId="{9A5008A6-2BC0-6540-86A4-55B513B73DD1}" destId="{EDFAFD87-236C-5F40-B5A4-0BB14F6622E2}" srcOrd="2" destOrd="0" parTransId="{CF27C99C-2E6D-034C-B874-7A90A41881A8}" sibTransId="{2F3D0087-0F12-964E-B3F6-CF7B0D74D90E}"/>
    <dgm:cxn modelId="{9A5A53C1-3251-244E-9688-7EADE6127E3B}" type="presOf" srcId="{9780BEB8-2C8E-0141-B427-3BD121307FFC}" destId="{7141357A-2E8F-DD46-9EEF-89FFFBD14125}" srcOrd="0" destOrd="1" presId="urn:microsoft.com/office/officeart/2005/8/layout/vList2"/>
    <dgm:cxn modelId="{D1140BC9-CE29-DC44-9D5B-3B0336141401}" type="presOf" srcId="{9A5008A6-2BC0-6540-86A4-55B513B73DD1}" destId="{B11BF398-F382-3949-A85C-7861FA970C1A}" srcOrd="0" destOrd="0" presId="urn:microsoft.com/office/officeart/2005/8/layout/vList2"/>
    <dgm:cxn modelId="{B272D3CD-6DCD-214B-BC28-18231F1461AB}" srcId="{9A5008A6-2BC0-6540-86A4-55B513B73DD1}" destId="{A1C4532C-AEEA-D04C-81ED-E7A9C42B582F}" srcOrd="3" destOrd="0" parTransId="{7D2C0910-F6B3-FB4F-ABFE-356AF086712F}" sibTransId="{7992C2B0-D02A-8947-864C-54B7AFCF1DB7}"/>
    <dgm:cxn modelId="{D3B5C1E6-14A8-B844-BAE0-E671E38D031A}" type="presOf" srcId="{EDFAFD87-236C-5F40-B5A4-0BB14F6622E2}" destId="{7141357A-2E8F-DD46-9EEF-89FFFBD14125}" srcOrd="0" destOrd="2" presId="urn:microsoft.com/office/officeart/2005/8/layout/vList2"/>
    <dgm:cxn modelId="{7C6D5CE8-0CFD-9E47-A761-2DC951FD7947}" type="presOf" srcId="{A1C4532C-AEEA-D04C-81ED-E7A9C42B582F}" destId="{7141357A-2E8F-DD46-9EEF-89FFFBD14125}" srcOrd="0" destOrd="3" presId="urn:microsoft.com/office/officeart/2005/8/layout/vList2"/>
    <dgm:cxn modelId="{2BC5684A-3752-7D48-BB8E-A2CB869BE142}" type="presParOf" srcId="{FD0AF38B-F041-4746-926A-80654A893C6D}" destId="{B11BF398-F382-3949-A85C-7861FA970C1A}" srcOrd="0" destOrd="0" presId="urn:microsoft.com/office/officeart/2005/8/layout/vList2"/>
    <dgm:cxn modelId="{749F411C-3825-2044-A96B-24F5024E7D39}" type="presParOf" srcId="{FD0AF38B-F041-4746-926A-80654A893C6D}" destId="{7141357A-2E8F-DD46-9EEF-89FFFBD1412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2FF8B7B-CD64-1D4C-836C-3B276F5CD8D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FA64B6F4-2A07-614F-A639-D49B6BBDB102}">
      <dgm:prSet/>
      <dgm:spPr/>
      <dgm:t>
        <a:bodyPr/>
        <a:lstStyle/>
        <a:p>
          <a:r>
            <a:rPr lang="tr-TR"/>
            <a:t>Sınırlılıkları</a:t>
          </a:r>
        </a:p>
      </dgm:t>
    </dgm:pt>
    <dgm:pt modelId="{2DB7CC4F-F035-D041-B932-4DAC8FFC1E1C}" type="parTrans" cxnId="{5BAD2811-CB78-4E46-BCE5-2DF4A62299EC}">
      <dgm:prSet/>
      <dgm:spPr/>
      <dgm:t>
        <a:bodyPr/>
        <a:lstStyle/>
        <a:p>
          <a:endParaRPr lang="tr-TR"/>
        </a:p>
      </dgm:t>
    </dgm:pt>
    <dgm:pt modelId="{B19CE367-B1DA-B943-BF03-F77DD61A01E1}" type="sibTrans" cxnId="{5BAD2811-CB78-4E46-BCE5-2DF4A62299EC}">
      <dgm:prSet/>
      <dgm:spPr/>
      <dgm:t>
        <a:bodyPr/>
        <a:lstStyle/>
        <a:p>
          <a:endParaRPr lang="tr-TR"/>
        </a:p>
      </dgm:t>
    </dgm:pt>
    <dgm:pt modelId="{6A7A4DB7-239E-FD4B-9922-CBC7F00436F6}">
      <dgm:prSet/>
      <dgm:spPr/>
      <dgm:t>
        <a:bodyPr/>
        <a:lstStyle/>
        <a:p>
          <a:r>
            <a:rPr lang="tr-TR"/>
            <a:t>Öğrenme istasyonlarının yapılandırılmasında; ilk aşamada kavranması çok zaman alabilir.</a:t>
          </a:r>
        </a:p>
      </dgm:t>
    </dgm:pt>
    <dgm:pt modelId="{F40EDD2D-65B9-4C48-8DC0-73D5B012B86E}" type="parTrans" cxnId="{0656DC3E-20E9-6244-BCE4-C79F282EDF12}">
      <dgm:prSet/>
      <dgm:spPr/>
      <dgm:t>
        <a:bodyPr/>
        <a:lstStyle/>
        <a:p>
          <a:endParaRPr lang="tr-TR"/>
        </a:p>
      </dgm:t>
    </dgm:pt>
    <dgm:pt modelId="{DB6973E8-DAAA-BC47-BF82-CC64976A42F8}" type="sibTrans" cxnId="{0656DC3E-20E9-6244-BCE4-C79F282EDF12}">
      <dgm:prSet/>
      <dgm:spPr/>
      <dgm:t>
        <a:bodyPr/>
        <a:lstStyle/>
        <a:p>
          <a:endParaRPr lang="tr-TR"/>
        </a:p>
      </dgm:t>
    </dgm:pt>
    <dgm:pt modelId="{BEB3B46A-6889-9B43-BB6A-AFB70B0EEF1D}">
      <dgm:prSet/>
      <dgm:spPr/>
      <dgm:t>
        <a:bodyPr/>
        <a:lstStyle/>
        <a:p>
          <a:r>
            <a:rPr lang="tr-TR"/>
            <a:t>Hazırlık aşamasında istasyonlar, görevler, materyaller, konu sınırları, sıralama, bakış açıları iyi belirlenmezse amaca hizmet etmeyebilir. Öğrenci ne yapacağına ilişkin bilgilendirilmezse, gerektiği yerde uygun yönlendirmeler yapılmazsa bir kargaşaya dönüşebilir. </a:t>
          </a:r>
        </a:p>
      </dgm:t>
    </dgm:pt>
    <dgm:pt modelId="{C23C8437-3975-FC4D-93A9-FF538954E201}" type="parTrans" cxnId="{1DB244B7-5097-574D-BC14-4E06F16CC0E8}">
      <dgm:prSet/>
      <dgm:spPr/>
      <dgm:t>
        <a:bodyPr/>
        <a:lstStyle/>
        <a:p>
          <a:endParaRPr lang="tr-TR"/>
        </a:p>
      </dgm:t>
    </dgm:pt>
    <dgm:pt modelId="{9F8E6420-1622-214C-8429-70688B9CE720}" type="sibTrans" cxnId="{1DB244B7-5097-574D-BC14-4E06F16CC0E8}">
      <dgm:prSet/>
      <dgm:spPr/>
      <dgm:t>
        <a:bodyPr/>
        <a:lstStyle/>
        <a:p>
          <a:endParaRPr lang="tr-TR"/>
        </a:p>
      </dgm:t>
    </dgm:pt>
    <dgm:pt modelId="{13FA7802-EA50-CF44-B9D7-EE594F4CCD89}">
      <dgm:prSet/>
      <dgm:spPr/>
      <dgm:t>
        <a:bodyPr/>
        <a:lstStyle/>
        <a:p>
          <a:r>
            <a:rPr lang="tr-TR"/>
            <a:t>Öğrenme istasyonları güçlü bir öğrenme fırsatı sunarken bir dönem veya kurs boyunca çok sık kullanılırsa başlangıçtaki etkisini kaybedebilir. </a:t>
          </a:r>
        </a:p>
      </dgm:t>
    </dgm:pt>
    <dgm:pt modelId="{B117BC76-55CC-7344-A208-1414E89C820B}" type="parTrans" cxnId="{2C6CE6EC-9CBE-3C47-93A8-5ED19ECB046E}">
      <dgm:prSet/>
      <dgm:spPr/>
      <dgm:t>
        <a:bodyPr/>
        <a:lstStyle/>
        <a:p>
          <a:endParaRPr lang="tr-TR"/>
        </a:p>
      </dgm:t>
    </dgm:pt>
    <dgm:pt modelId="{F0493A5A-9905-E449-92D5-672CF9CB185C}" type="sibTrans" cxnId="{2C6CE6EC-9CBE-3C47-93A8-5ED19ECB046E}">
      <dgm:prSet/>
      <dgm:spPr/>
      <dgm:t>
        <a:bodyPr/>
        <a:lstStyle/>
        <a:p>
          <a:endParaRPr lang="tr-TR"/>
        </a:p>
      </dgm:t>
    </dgm:pt>
    <dgm:pt modelId="{C4881FC7-C8C1-BE4C-894C-C11A0EC7B0EB}" type="pres">
      <dgm:prSet presAssocID="{82FF8B7B-CD64-1D4C-836C-3B276F5CD8D4}" presName="linear" presStyleCnt="0">
        <dgm:presLayoutVars>
          <dgm:animLvl val="lvl"/>
          <dgm:resizeHandles val="exact"/>
        </dgm:presLayoutVars>
      </dgm:prSet>
      <dgm:spPr/>
    </dgm:pt>
    <dgm:pt modelId="{C0494D39-66A6-7B4C-81F4-5F41FC8073D2}" type="pres">
      <dgm:prSet presAssocID="{FA64B6F4-2A07-614F-A639-D49B6BBDB102}" presName="parentText" presStyleLbl="node1" presStyleIdx="0" presStyleCnt="1">
        <dgm:presLayoutVars>
          <dgm:chMax val="0"/>
          <dgm:bulletEnabled val="1"/>
        </dgm:presLayoutVars>
      </dgm:prSet>
      <dgm:spPr/>
    </dgm:pt>
    <dgm:pt modelId="{B6CBF728-1F91-B94B-A91B-1A8D01054D71}" type="pres">
      <dgm:prSet presAssocID="{FA64B6F4-2A07-614F-A639-D49B6BBDB102}" presName="childText" presStyleLbl="revTx" presStyleIdx="0" presStyleCnt="1">
        <dgm:presLayoutVars>
          <dgm:bulletEnabled val="1"/>
        </dgm:presLayoutVars>
      </dgm:prSet>
      <dgm:spPr/>
    </dgm:pt>
  </dgm:ptLst>
  <dgm:cxnLst>
    <dgm:cxn modelId="{5BAD2811-CB78-4E46-BCE5-2DF4A62299EC}" srcId="{82FF8B7B-CD64-1D4C-836C-3B276F5CD8D4}" destId="{FA64B6F4-2A07-614F-A639-D49B6BBDB102}" srcOrd="0" destOrd="0" parTransId="{2DB7CC4F-F035-D041-B932-4DAC8FFC1E1C}" sibTransId="{B19CE367-B1DA-B943-BF03-F77DD61A01E1}"/>
    <dgm:cxn modelId="{EE2C8717-0572-5445-8611-C2A8C613B615}" type="presOf" srcId="{BEB3B46A-6889-9B43-BB6A-AFB70B0EEF1D}" destId="{B6CBF728-1F91-B94B-A91B-1A8D01054D71}" srcOrd="0" destOrd="1" presId="urn:microsoft.com/office/officeart/2005/8/layout/vList2"/>
    <dgm:cxn modelId="{1AD99222-497B-1843-8080-C138E912B54F}" type="presOf" srcId="{13FA7802-EA50-CF44-B9D7-EE594F4CCD89}" destId="{B6CBF728-1F91-B94B-A91B-1A8D01054D71}" srcOrd="0" destOrd="2" presId="urn:microsoft.com/office/officeart/2005/8/layout/vList2"/>
    <dgm:cxn modelId="{0656DC3E-20E9-6244-BCE4-C79F282EDF12}" srcId="{FA64B6F4-2A07-614F-A639-D49B6BBDB102}" destId="{6A7A4DB7-239E-FD4B-9922-CBC7F00436F6}" srcOrd="0" destOrd="0" parTransId="{F40EDD2D-65B9-4C48-8DC0-73D5B012B86E}" sibTransId="{DB6973E8-DAAA-BC47-BF82-CC64976A42F8}"/>
    <dgm:cxn modelId="{46F2BF9A-0F27-B143-BD5D-FCC8E1A295CB}" type="presOf" srcId="{FA64B6F4-2A07-614F-A639-D49B6BBDB102}" destId="{C0494D39-66A6-7B4C-81F4-5F41FC8073D2}" srcOrd="0" destOrd="0" presId="urn:microsoft.com/office/officeart/2005/8/layout/vList2"/>
    <dgm:cxn modelId="{ECBF14B4-10E2-2749-833E-D018A456CC7F}" type="presOf" srcId="{6A7A4DB7-239E-FD4B-9922-CBC7F00436F6}" destId="{B6CBF728-1F91-B94B-A91B-1A8D01054D71}" srcOrd="0" destOrd="0" presId="urn:microsoft.com/office/officeart/2005/8/layout/vList2"/>
    <dgm:cxn modelId="{1DB244B7-5097-574D-BC14-4E06F16CC0E8}" srcId="{FA64B6F4-2A07-614F-A639-D49B6BBDB102}" destId="{BEB3B46A-6889-9B43-BB6A-AFB70B0EEF1D}" srcOrd="1" destOrd="0" parTransId="{C23C8437-3975-FC4D-93A9-FF538954E201}" sibTransId="{9F8E6420-1622-214C-8429-70688B9CE720}"/>
    <dgm:cxn modelId="{58FA48C7-2DD4-C745-AC2D-BA99C7C43CE7}" type="presOf" srcId="{82FF8B7B-CD64-1D4C-836C-3B276F5CD8D4}" destId="{C4881FC7-C8C1-BE4C-894C-C11A0EC7B0EB}" srcOrd="0" destOrd="0" presId="urn:microsoft.com/office/officeart/2005/8/layout/vList2"/>
    <dgm:cxn modelId="{2C6CE6EC-9CBE-3C47-93A8-5ED19ECB046E}" srcId="{FA64B6F4-2A07-614F-A639-D49B6BBDB102}" destId="{13FA7802-EA50-CF44-B9D7-EE594F4CCD89}" srcOrd="2" destOrd="0" parTransId="{B117BC76-55CC-7344-A208-1414E89C820B}" sibTransId="{F0493A5A-9905-E449-92D5-672CF9CB185C}"/>
    <dgm:cxn modelId="{23CE9BE5-925D-504C-A4D4-B703C749950D}" type="presParOf" srcId="{C4881FC7-C8C1-BE4C-894C-C11A0EC7B0EB}" destId="{C0494D39-66A6-7B4C-81F4-5F41FC8073D2}" srcOrd="0" destOrd="0" presId="urn:microsoft.com/office/officeart/2005/8/layout/vList2"/>
    <dgm:cxn modelId="{BD9C91F4-D85B-0247-9D38-073831D4DFCD}" type="presParOf" srcId="{C4881FC7-C8C1-BE4C-894C-C11A0EC7B0EB}" destId="{B6CBF728-1F91-B94B-A91B-1A8D01054D7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F84343A-1F44-2847-889C-0F10937736B6}"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EB4F4A90-BCFE-2247-A18A-84BC2A8B5381}">
      <dgm:prSet/>
      <dgm:spPr/>
      <dgm:t>
        <a:bodyPr/>
        <a:lstStyle/>
        <a:p>
          <a:r>
            <a:rPr lang="tr-TR"/>
            <a:t>Uygulama İlkeleri</a:t>
          </a:r>
        </a:p>
      </dgm:t>
    </dgm:pt>
    <dgm:pt modelId="{B48CC6B3-D161-7A4E-A9CA-56A20112B699}" type="parTrans" cxnId="{5424AC57-9BAC-1640-A643-3746D6C4AF50}">
      <dgm:prSet/>
      <dgm:spPr/>
      <dgm:t>
        <a:bodyPr/>
        <a:lstStyle/>
        <a:p>
          <a:endParaRPr lang="tr-TR"/>
        </a:p>
      </dgm:t>
    </dgm:pt>
    <dgm:pt modelId="{CA5FBE3E-9D1F-B84A-B064-AAE5A99B1B16}" type="sibTrans" cxnId="{5424AC57-9BAC-1640-A643-3746D6C4AF50}">
      <dgm:prSet/>
      <dgm:spPr/>
      <dgm:t>
        <a:bodyPr/>
        <a:lstStyle/>
        <a:p>
          <a:endParaRPr lang="tr-TR"/>
        </a:p>
      </dgm:t>
    </dgm:pt>
    <dgm:pt modelId="{791D9D3E-58F5-9E4A-8F87-78BC32AD7F8F}">
      <dgm:prSet/>
      <dgm:spPr/>
      <dgm:t>
        <a:bodyPr/>
        <a:lstStyle/>
        <a:p>
          <a:r>
            <a:rPr lang="tr-TR"/>
            <a:t>Tartışma süresini belirleyiniz ve bu süreye sadık kalınız.</a:t>
          </a:r>
        </a:p>
      </dgm:t>
    </dgm:pt>
    <dgm:pt modelId="{40579845-0814-F745-BDA5-163091B9680C}" type="parTrans" cxnId="{33D7CD82-BDAD-8241-8E51-DE7FDB0CAFD2}">
      <dgm:prSet/>
      <dgm:spPr/>
      <dgm:t>
        <a:bodyPr/>
        <a:lstStyle/>
        <a:p>
          <a:endParaRPr lang="tr-TR"/>
        </a:p>
      </dgm:t>
    </dgm:pt>
    <dgm:pt modelId="{18A4DE48-4A85-2642-AC95-EF3C2482DB50}" type="sibTrans" cxnId="{33D7CD82-BDAD-8241-8E51-DE7FDB0CAFD2}">
      <dgm:prSet/>
      <dgm:spPr/>
      <dgm:t>
        <a:bodyPr/>
        <a:lstStyle/>
        <a:p>
          <a:endParaRPr lang="tr-TR"/>
        </a:p>
      </dgm:t>
    </dgm:pt>
    <dgm:pt modelId="{E1241DBC-36F6-8348-9F26-2FBC9528AAB1}">
      <dgm:prSet/>
      <dgm:spPr/>
      <dgm:t>
        <a:bodyPr/>
        <a:lstStyle/>
        <a:p>
          <a:r>
            <a:rPr lang="tr-TR"/>
            <a:t>Bu faaliyetten nasıl bir çıktı beklendiği konusunda net bilgiler veriniz. </a:t>
          </a:r>
        </a:p>
      </dgm:t>
    </dgm:pt>
    <dgm:pt modelId="{3446025E-AB2A-4341-9EBF-B395DCDCF7AC}" type="parTrans" cxnId="{69BB2B9F-8EDA-DA4B-83DC-8593DACBB5A5}">
      <dgm:prSet/>
      <dgm:spPr/>
      <dgm:t>
        <a:bodyPr/>
        <a:lstStyle/>
        <a:p>
          <a:endParaRPr lang="tr-TR"/>
        </a:p>
      </dgm:t>
    </dgm:pt>
    <dgm:pt modelId="{3271A7AF-C8CC-3041-A3E9-A99FC47167DF}" type="sibTrans" cxnId="{69BB2B9F-8EDA-DA4B-83DC-8593DACBB5A5}">
      <dgm:prSet/>
      <dgm:spPr/>
      <dgm:t>
        <a:bodyPr/>
        <a:lstStyle/>
        <a:p>
          <a:endParaRPr lang="tr-TR"/>
        </a:p>
      </dgm:t>
    </dgm:pt>
    <dgm:pt modelId="{7441B0CB-F200-B141-9EB5-135AACD23885}">
      <dgm:prSet/>
      <dgm:spPr/>
      <dgm:t>
        <a:bodyPr/>
        <a:lstStyle/>
        <a:p>
          <a:r>
            <a:rPr lang="tr-TR"/>
            <a:t>Katılımcılara tartışma için süre veriniz.</a:t>
          </a:r>
        </a:p>
      </dgm:t>
    </dgm:pt>
    <dgm:pt modelId="{56A76EE9-64F1-DA43-A7C4-182FB66ADF2D}" type="parTrans" cxnId="{28D41967-D5FF-4E4B-9D3E-45B176E0EF90}">
      <dgm:prSet/>
      <dgm:spPr/>
      <dgm:t>
        <a:bodyPr/>
        <a:lstStyle/>
        <a:p>
          <a:endParaRPr lang="tr-TR"/>
        </a:p>
      </dgm:t>
    </dgm:pt>
    <dgm:pt modelId="{21821EFA-2E9F-1645-95A0-099C0C8B1220}" type="sibTrans" cxnId="{28D41967-D5FF-4E4B-9D3E-45B176E0EF90}">
      <dgm:prSet/>
      <dgm:spPr/>
      <dgm:t>
        <a:bodyPr/>
        <a:lstStyle/>
        <a:p>
          <a:endParaRPr lang="tr-TR"/>
        </a:p>
      </dgm:t>
    </dgm:pt>
    <dgm:pt modelId="{DFAFA715-FD0F-774B-9027-8FF8074EE60B}">
      <dgm:prSet/>
      <dgm:spPr/>
      <dgm:t>
        <a:bodyPr/>
        <a:lstStyle/>
        <a:p>
          <a:r>
            <a:rPr lang="tr-TR"/>
            <a:t>Sonunda ortak çıktı sınıfa sunulmalıdır.</a:t>
          </a:r>
        </a:p>
      </dgm:t>
    </dgm:pt>
    <dgm:pt modelId="{AF94F602-9052-4B48-AF26-411413C0F913}" type="parTrans" cxnId="{C46E942E-6DD8-7A44-A462-B99FC31EE514}">
      <dgm:prSet/>
      <dgm:spPr/>
      <dgm:t>
        <a:bodyPr/>
        <a:lstStyle/>
        <a:p>
          <a:endParaRPr lang="tr-TR"/>
        </a:p>
      </dgm:t>
    </dgm:pt>
    <dgm:pt modelId="{429D9667-F4DF-244A-8904-0DEF0B0A9BBD}" type="sibTrans" cxnId="{C46E942E-6DD8-7A44-A462-B99FC31EE514}">
      <dgm:prSet/>
      <dgm:spPr/>
      <dgm:t>
        <a:bodyPr/>
        <a:lstStyle/>
        <a:p>
          <a:endParaRPr lang="tr-TR"/>
        </a:p>
      </dgm:t>
    </dgm:pt>
    <dgm:pt modelId="{3756FD1B-D3BE-314F-AC86-E48683F89653}">
      <dgm:prSet/>
      <dgm:spPr/>
      <dgm:t>
        <a:bodyPr/>
        <a:lstStyle/>
        <a:p>
          <a:r>
            <a:rPr lang="tr-TR"/>
            <a:t>Gruplar ortak çıktılara ulaşmalıdır.</a:t>
          </a:r>
        </a:p>
      </dgm:t>
    </dgm:pt>
    <dgm:pt modelId="{C6A97585-2DD9-8D44-A46D-BD2DFB94B377}" type="parTrans" cxnId="{A65BF350-659E-8E40-AF56-2E44265193AE}">
      <dgm:prSet/>
      <dgm:spPr/>
      <dgm:t>
        <a:bodyPr/>
        <a:lstStyle/>
        <a:p>
          <a:endParaRPr lang="tr-TR"/>
        </a:p>
      </dgm:t>
    </dgm:pt>
    <dgm:pt modelId="{3A98A95A-0A3B-8145-86D2-E154EE5A4929}" type="sibTrans" cxnId="{A65BF350-659E-8E40-AF56-2E44265193AE}">
      <dgm:prSet/>
      <dgm:spPr/>
      <dgm:t>
        <a:bodyPr/>
        <a:lstStyle/>
        <a:p>
          <a:endParaRPr lang="tr-TR"/>
        </a:p>
      </dgm:t>
    </dgm:pt>
    <dgm:pt modelId="{F8FE7A78-756A-7448-AA7B-246A04B4C96C}">
      <dgm:prSet/>
      <dgm:spPr/>
      <dgm:t>
        <a:bodyPr/>
        <a:lstStyle/>
        <a:p>
          <a:r>
            <a:rPr lang="tr-TR"/>
            <a:t>Gruplar büyüdükçe daha önceki çıktıların tartışılması sağlanmalıdır.</a:t>
          </a:r>
        </a:p>
      </dgm:t>
    </dgm:pt>
    <dgm:pt modelId="{2FD428D8-996A-FB43-BA9A-489020E04098}" type="parTrans" cxnId="{02D9B9C0-F9AC-8C46-BBEC-1A7443F30F9C}">
      <dgm:prSet/>
      <dgm:spPr/>
      <dgm:t>
        <a:bodyPr/>
        <a:lstStyle/>
        <a:p>
          <a:endParaRPr lang="tr-TR"/>
        </a:p>
      </dgm:t>
    </dgm:pt>
    <dgm:pt modelId="{A39BC9C7-0FF9-5D4B-B71E-8190D0409044}" type="sibTrans" cxnId="{02D9B9C0-F9AC-8C46-BBEC-1A7443F30F9C}">
      <dgm:prSet/>
      <dgm:spPr/>
      <dgm:t>
        <a:bodyPr/>
        <a:lstStyle/>
        <a:p>
          <a:endParaRPr lang="tr-TR"/>
        </a:p>
      </dgm:t>
    </dgm:pt>
    <dgm:pt modelId="{9C84F637-60AD-6748-ABEE-A6F9C1F589FC}" type="pres">
      <dgm:prSet presAssocID="{AF84343A-1F44-2847-889C-0F10937736B6}" presName="vert0" presStyleCnt="0">
        <dgm:presLayoutVars>
          <dgm:dir/>
          <dgm:animOne val="branch"/>
          <dgm:animLvl val="lvl"/>
        </dgm:presLayoutVars>
      </dgm:prSet>
      <dgm:spPr/>
    </dgm:pt>
    <dgm:pt modelId="{79522CEC-ED0E-EE4F-9D68-342DFF49EA32}" type="pres">
      <dgm:prSet presAssocID="{EB4F4A90-BCFE-2247-A18A-84BC2A8B5381}" presName="thickLine" presStyleLbl="alignNode1" presStyleIdx="0" presStyleCnt="1"/>
      <dgm:spPr/>
    </dgm:pt>
    <dgm:pt modelId="{5463B095-30C3-5144-B4CB-2A05033F7BBA}" type="pres">
      <dgm:prSet presAssocID="{EB4F4A90-BCFE-2247-A18A-84BC2A8B5381}" presName="horz1" presStyleCnt="0"/>
      <dgm:spPr/>
    </dgm:pt>
    <dgm:pt modelId="{9BEB6FA5-B3DE-6F49-B20C-5E909227A433}" type="pres">
      <dgm:prSet presAssocID="{EB4F4A90-BCFE-2247-A18A-84BC2A8B5381}" presName="tx1" presStyleLbl="revTx" presStyleIdx="0" presStyleCnt="7"/>
      <dgm:spPr/>
    </dgm:pt>
    <dgm:pt modelId="{9F4209D9-678D-354A-B635-D873B3CD0931}" type="pres">
      <dgm:prSet presAssocID="{EB4F4A90-BCFE-2247-A18A-84BC2A8B5381}" presName="vert1" presStyleCnt="0"/>
      <dgm:spPr/>
    </dgm:pt>
    <dgm:pt modelId="{68C38A6F-9CE7-9D44-92A8-3CCB715F42CB}" type="pres">
      <dgm:prSet presAssocID="{791D9D3E-58F5-9E4A-8F87-78BC32AD7F8F}" presName="vertSpace2a" presStyleCnt="0"/>
      <dgm:spPr/>
    </dgm:pt>
    <dgm:pt modelId="{7E975693-9F41-F444-8586-9C2D9644CE58}" type="pres">
      <dgm:prSet presAssocID="{791D9D3E-58F5-9E4A-8F87-78BC32AD7F8F}" presName="horz2" presStyleCnt="0"/>
      <dgm:spPr/>
    </dgm:pt>
    <dgm:pt modelId="{5098421D-512E-CF4C-9D01-107D4987F5EA}" type="pres">
      <dgm:prSet presAssocID="{791D9D3E-58F5-9E4A-8F87-78BC32AD7F8F}" presName="horzSpace2" presStyleCnt="0"/>
      <dgm:spPr/>
    </dgm:pt>
    <dgm:pt modelId="{D23651D3-C90F-E841-B32F-FD65B6FE242D}" type="pres">
      <dgm:prSet presAssocID="{791D9D3E-58F5-9E4A-8F87-78BC32AD7F8F}" presName="tx2" presStyleLbl="revTx" presStyleIdx="1" presStyleCnt="7"/>
      <dgm:spPr/>
    </dgm:pt>
    <dgm:pt modelId="{7A6CCCB6-8A30-8243-B434-ED19D85580F8}" type="pres">
      <dgm:prSet presAssocID="{791D9D3E-58F5-9E4A-8F87-78BC32AD7F8F}" presName="vert2" presStyleCnt="0"/>
      <dgm:spPr/>
    </dgm:pt>
    <dgm:pt modelId="{F47FD090-BCF3-7A4A-82BF-D1A39A213FDF}" type="pres">
      <dgm:prSet presAssocID="{791D9D3E-58F5-9E4A-8F87-78BC32AD7F8F}" presName="thinLine2b" presStyleLbl="callout" presStyleIdx="0" presStyleCnt="6"/>
      <dgm:spPr/>
    </dgm:pt>
    <dgm:pt modelId="{099A2010-FA37-1B4C-B3D9-11B56BD7A7DC}" type="pres">
      <dgm:prSet presAssocID="{791D9D3E-58F5-9E4A-8F87-78BC32AD7F8F}" presName="vertSpace2b" presStyleCnt="0"/>
      <dgm:spPr/>
    </dgm:pt>
    <dgm:pt modelId="{69F922F4-BE40-B647-8CF0-7ACBD8ADA627}" type="pres">
      <dgm:prSet presAssocID="{E1241DBC-36F6-8348-9F26-2FBC9528AAB1}" presName="horz2" presStyleCnt="0"/>
      <dgm:spPr/>
    </dgm:pt>
    <dgm:pt modelId="{1B5ECAD2-14E2-5245-8004-786E09593682}" type="pres">
      <dgm:prSet presAssocID="{E1241DBC-36F6-8348-9F26-2FBC9528AAB1}" presName="horzSpace2" presStyleCnt="0"/>
      <dgm:spPr/>
    </dgm:pt>
    <dgm:pt modelId="{7CA25B53-9C37-A14A-894D-682161B21F89}" type="pres">
      <dgm:prSet presAssocID="{E1241DBC-36F6-8348-9F26-2FBC9528AAB1}" presName="tx2" presStyleLbl="revTx" presStyleIdx="2" presStyleCnt="7"/>
      <dgm:spPr/>
    </dgm:pt>
    <dgm:pt modelId="{9B79542D-56DC-C14F-B551-85A724456593}" type="pres">
      <dgm:prSet presAssocID="{E1241DBC-36F6-8348-9F26-2FBC9528AAB1}" presName="vert2" presStyleCnt="0"/>
      <dgm:spPr/>
    </dgm:pt>
    <dgm:pt modelId="{E97B5712-23BE-744C-A046-63D538095553}" type="pres">
      <dgm:prSet presAssocID="{E1241DBC-36F6-8348-9F26-2FBC9528AAB1}" presName="thinLine2b" presStyleLbl="callout" presStyleIdx="1" presStyleCnt="6"/>
      <dgm:spPr/>
    </dgm:pt>
    <dgm:pt modelId="{6F2BED47-5871-DF4C-A497-48DF406D42F2}" type="pres">
      <dgm:prSet presAssocID="{E1241DBC-36F6-8348-9F26-2FBC9528AAB1}" presName="vertSpace2b" presStyleCnt="0"/>
      <dgm:spPr/>
    </dgm:pt>
    <dgm:pt modelId="{40E8D014-AB12-7840-8079-CCC38AA3159E}" type="pres">
      <dgm:prSet presAssocID="{7441B0CB-F200-B141-9EB5-135AACD23885}" presName="horz2" presStyleCnt="0"/>
      <dgm:spPr/>
    </dgm:pt>
    <dgm:pt modelId="{A893A546-8EF4-7F43-A614-5A38948F8887}" type="pres">
      <dgm:prSet presAssocID="{7441B0CB-F200-B141-9EB5-135AACD23885}" presName="horzSpace2" presStyleCnt="0"/>
      <dgm:spPr/>
    </dgm:pt>
    <dgm:pt modelId="{17B6AEC9-8BC5-3A4C-AF2D-279130613243}" type="pres">
      <dgm:prSet presAssocID="{7441B0CB-F200-B141-9EB5-135AACD23885}" presName="tx2" presStyleLbl="revTx" presStyleIdx="3" presStyleCnt="7"/>
      <dgm:spPr/>
    </dgm:pt>
    <dgm:pt modelId="{24095715-150D-F341-8C20-4E2F19356F79}" type="pres">
      <dgm:prSet presAssocID="{7441B0CB-F200-B141-9EB5-135AACD23885}" presName="vert2" presStyleCnt="0"/>
      <dgm:spPr/>
    </dgm:pt>
    <dgm:pt modelId="{14A2ABFF-25A8-5443-9C39-250FBC00BB04}" type="pres">
      <dgm:prSet presAssocID="{7441B0CB-F200-B141-9EB5-135AACD23885}" presName="thinLine2b" presStyleLbl="callout" presStyleIdx="2" presStyleCnt="6"/>
      <dgm:spPr/>
    </dgm:pt>
    <dgm:pt modelId="{E5338554-6378-8144-A7D2-828988A8A46D}" type="pres">
      <dgm:prSet presAssocID="{7441B0CB-F200-B141-9EB5-135AACD23885}" presName="vertSpace2b" presStyleCnt="0"/>
      <dgm:spPr/>
    </dgm:pt>
    <dgm:pt modelId="{190C87E3-04D3-9C43-9F93-8BB2DEFB1DF1}" type="pres">
      <dgm:prSet presAssocID="{DFAFA715-FD0F-774B-9027-8FF8074EE60B}" presName="horz2" presStyleCnt="0"/>
      <dgm:spPr/>
    </dgm:pt>
    <dgm:pt modelId="{4D357788-BE94-F44C-9568-A8800342A254}" type="pres">
      <dgm:prSet presAssocID="{DFAFA715-FD0F-774B-9027-8FF8074EE60B}" presName="horzSpace2" presStyleCnt="0"/>
      <dgm:spPr/>
    </dgm:pt>
    <dgm:pt modelId="{3C245EF5-59FE-FF45-B373-C368E7726A46}" type="pres">
      <dgm:prSet presAssocID="{DFAFA715-FD0F-774B-9027-8FF8074EE60B}" presName="tx2" presStyleLbl="revTx" presStyleIdx="4" presStyleCnt="7"/>
      <dgm:spPr/>
    </dgm:pt>
    <dgm:pt modelId="{A65AED62-13F8-6448-90B6-6FF4270EE4E3}" type="pres">
      <dgm:prSet presAssocID="{DFAFA715-FD0F-774B-9027-8FF8074EE60B}" presName="vert2" presStyleCnt="0"/>
      <dgm:spPr/>
    </dgm:pt>
    <dgm:pt modelId="{5FF8C1DB-1F9E-1245-AC09-106B6F087FC6}" type="pres">
      <dgm:prSet presAssocID="{DFAFA715-FD0F-774B-9027-8FF8074EE60B}" presName="thinLine2b" presStyleLbl="callout" presStyleIdx="3" presStyleCnt="6"/>
      <dgm:spPr/>
    </dgm:pt>
    <dgm:pt modelId="{2ED5D78C-6BBC-3443-8ACD-0659C42C42AE}" type="pres">
      <dgm:prSet presAssocID="{DFAFA715-FD0F-774B-9027-8FF8074EE60B}" presName="vertSpace2b" presStyleCnt="0"/>
      <dgm:spPr/>
    </dgm:pt>
    <dgm:pt modelId="{C3A6D9FE-F7E8-FC43-AE3E-A15F3390C56B}" type="pres">
      <dgm:prSet presAssocID="{3756FD1B-D3BE-314F-AC86-E48683F89653}" presName="horz2" presStyleCnt="0"/>
      <dgm:spPr/>
    </dgm:pt>
    <dgm:pt modelId="{FBC4FCB7-A869-2949-B6C8-897B05BF8884}" type="pres">
      <dgm:prSet presAssocID="{3756FD1B-D3BE-314F-AC86-E48683F89653}" presName="horzSpace2" presStyleCnt="0"/>
      <dgm:spPr/>
    </dgm:pt>
    <dgm:pt modelId="{C5F53BED-69D4-6A47-9C1E-0B041C6E12BB}" type="pres">
      <dgm:prSet presAssocID="{3756FD1B-D3BE-314F-AC86-E48683F89653}" presName="tx2" presStyleLbl="revTx" presStyleIdx="5" presStyleCnt="7"/>
      <dgm:spPr/>
    </dgm:pt>
    <dgm:pt modelId="{830E4ED5-30EA-0D4C-B4F9-591D83D73C2B}" type="pres">
      <dgm:prSet presAssocID="{3756FD1B-D3BE-314F-AC86-E48683F89653}" presName="vert2" presStyleCnt="0"/>
      <dgm:spPr/>
    </dgm:pt>
    <dgm:pt modelId="{20D0CF6A-F9AC-7C43-8FBE-7597B007604B}" type="pres">
      <dgm:prSet presAssocID="{3756FD1B-D3BE-314F-AC86-E48683F89653}" presName="thinLine2b" presStyleLbl="callout" presStyleIdx="4" presStyleCnt="6"/>
      <dgm:spPr/>
    </dgm:pt>
    <dgm:pt modelId="{F4ACA4A7-4BA4-6D48-882A-F80EC31C6D1C}" type="pres">
      <dgm:prSet presAssocID="{3756FD1B-D3BE-314F-AC86-E48683F89653}" presName="vertSpace2b" presStyleCnt="0"/>
      <dgm:spPr/>
    </dgm:pt>
    <dgm:pt modelId="{368CDD57-F663-E848-B544-25F0AD00DF2C}" type="pres">
      <dgm:prSet presAssocID="{F8FE7A78-756A-7448-AA7B-246A04B4C96C}" presName="horz2" presStyleCnt="0"/>
      <dgm:spPr/>
    </dgm:pt>
    <dgm:pt modelId="{0700E031-A197-3A49-AC83-F964C948BD45}" type="pres">
      <dgm:prSet presAssocID="{F8FE7A78-756A-7448-AA7B-246A04B4C96C}" presName="horzSpace2" presStyleCnt="0"/>
      <dgm:spPr/>
    </dgm:pt>
    <dgm:pt modelId="{9EA7E562-F0DE-8D48-A82A-9A578912E77C}" type="pres">
      <dgm:prSet presAssocID="{F8FE7A78-756A-7448-AA7B-246A04B4C96C}" presName="tx2" presStyleLbl="revTx" presStyleIdx="6" presStyleCnt="7"/>
      <dgm:spPr/>
    </dgm:pt>
    <dgm:pt modelId="{1CBA7F0E-B75A-744A-938E-C2EE1F155528}" type="pres">
      <dgm:prSet presAssocID="{F8FE7A78-756A-7448-AA7B-246A04B4C96C}" presName="vert2" presStyleCnt="0"/>
      <dgm:spPr/>
    </dgm:pt>
    <dgm:pt modelId="{FCD807B5-D8E0-2547-AB10-D167CA437271}" type="pres">
      <dgm:prSet presAssocID="{F8FE7A78-756A-7448-AA7B-246A04B4C96C}" presName="thinLine2b" presStyleLbl="callout" presStyleIdx="5" presStyleCnt="6"/>
      <dgm:spPr/>
    </dgm:pt>
    <dgm:pt modelId="{665AAA44-309C-2945-A5A7-6FADF26991A8}" type="pres">
      <dgm:prSet presAssocID="{F8FE7A78-756A-7448-AA7B-246A04B4C96C}" presName="vertSpace2b" presStyleCnt="0"/>
      <dgm:spPr/>
    </dgm:pt>
  </dgm:ptLst>
  <dgm:cxnLst>
    <dgm:cxn modelId="{02643124-70E8-EF47-BE62-5460EC04C267}" type="presOf" srcId="{F8FE7A78-756A-7448-AA7B-246A04B4C96C}" destId="{9EA7E562-F0DE-8D48-A82A-9A578912E77C}" srcOrd="0" destOrd="0" presId="urn:microsoft.com/office/officeart/2008/layout/LinedList"/>
    <dgm:cxn modelId="{C46E942E-6DD8-7A44-A462-B99FC31EE514}" srcId="{EB4F4A90-BCFE-2247-A18A-84BC2A8B5381}" destId="{DFAFA715-FD0F-774B-9027-8FF8074EE60B}" srcOrd="3" destOrd="0" parTransId="{AF94F602-9052-4B48-AF26-411413C0F913}" sibTransId="{429D9667-F4DF-244A-8904-0DEF0B0A9BBD}"/>
    <dgm:cxn modelId="{6326A736-0D8D-9045-A309-75B3680B6E6C}" type="presOf" srcId="{E1241DBC-36F6-8348-9F26-2FBC9528AAB1}" destId="{7CA25B53-9C37-A14A-894D-682161B21F89}" srcOrd="0" destOrd="0" presId="urn:microsoft.com/office/officeart/2008/layout/LinedList"/>
    <dgm:cxn modelId="{A65BF350-659E-8E40-AF56-2E44265193AE}" srcId="{EB4F4A90-BCFE-2247-A18A-84BC2A8B5381}" destId="{3756FD1B-D3BE-314F-AC86-E48683F89653}" srcOrd="4" destOrd="0" parTransId="{C6A97585-2DD9-8D44-A46D-BD2DFB94B377}" sibTransId="{3A98A95A-0A3B-8145-86D2-E154EE5A4929}"/>
    <dgm:cxn modelId="{5424AC57-9BAC-1640-A643-3746D6C4AF50}" srcId="{AF84343A-1F44-2847-889C-0F10937736B6}" destId="{EB4F4A90-BCFE-2247-A18A-84BC2A8B5381}" srcOrd="0" destOrd="0" parTransId="{B48CC6B3-D161-7A4E-A9CA-56A20112B699}" sibTransId="{CA5FBE3E-9D1F-B84A-B064-AAE5A99B1B16}"/>
    <dgm:cxn modelId="{7DBA715D-7EB1-AF4E-BD0D-FBBD46A91BCF}" type="presOf" srcId="{791D9D3E-58F5-9E4A-8F87-78BC32AD7F8F}" destId="{D23651D3-C90F-E841-B32F-FD65B6FE242D}" srcOrd="0" destOrd="0" presId="urn:microsoft.com/office/officeart/2008/layout/LinedList"/>
    <dgm:cxn modelId="{28D41967-D5FF-4E4B-9D3E-45B176E0EF90}" srcId="{EB4F4A90-BCFE-2247-A18A-84BC2A8B5381}" destId="{7441B0CB-F200-B141-9EB5-135AACD23885}" srcOrd="2" destOrd="0" parTransId="{56A76EE9-64F1-DA43-A7C4-182FB66ADF2D}" sibTransId="{21821EFA-2E9F-1645-95A0-099C0C8B1220}"/>
    <dgm:cxn modelId="{B53A0069-8C5C-D04B-ACD9-61605056D23F}" type="presOf" srcId="{3756FD1B-D3BE-314F-AC86-E48683F89653}" destId="{C5F53BED-69D4-6A47-9C1E-0B041C6E12BB}" srcOrd="0" destOrd="0" presId="urn:microsoft.com/office/officeart/2008/layout/LinedList"/>
    <dgm:cxn modelId="{33D7CD82-BDAD-8241-8E51-DE7FDB0CAFD2}" srcId="{EB4F4A90-BCFE-2247-A18A-84BC2A8B5381}" destId="{791D9D3E-58F5-9E4A-8F87-78BC32AD7F8F}" srcOrd="0" destOrd="0" parTransId="{40579845-0814-F745-BDA5-163091B9680C}" sibTransId="{18A4DE48-4A85-2642-AC95-EF3C2482DB50}"/>
    <dgm:cxn modelId="{69BB2B9F-8EDA-DA4B-83DC-8593DACBB5A5}" srcId="{EB4F4A90-BCFE-2247-A18A-84BC2A8B5381}" destId="{E1241DBC-36F6-8348-9F26-2FBC9528AAB1}" srcOrd="1" destOrd="0" parTransId="{3446025E-AB2A-4341-9EBF-B395DCDCF7AC}" sibTransId="{3271A7AF-C8CC-3041-A3E9-A99FC47167DF}"/>
    <dgm:cxn modelId="{FA87EABE-D549-8045-AA81-264B35E783BD}" type="presOf" srcId="{AF84343A-1F44-2847-889C-0F10937736B6}" destId="{9C84F637-60AD-6748-ABEE-A6F9C1F589FC}" srcOrd="0" destOrd="0" presId="urn:microsoft.com/office/officeart/2008/layout/LinedList"/>
    <dgm:cxn modelId="{02D9B9C0-F9AC-8C46-BBEC-1A7443F30F9C}" srcId="{EB4F4A90-BCFE-2247-A18A-84BC2A8B5381}" destId="{F8FE7A78-756A-7448-AA7B-246A04B4C96C}" srcOrd="5" destOrd="0" parTransId="{2FD428D8-996A-FB43-BA9A-489020E04098}" sibTransId="{A39BC9C7-0FF9-5D4B-B71E-8190D0409044}"/>
    <dgm:cxn modelId="{F0C796D6-D17B-544D-A048-58A3288385F3}" type="presOf" srcId="{EB4F4A90-BCFE-2247-A18A-84BC2A8B5381}" destId="{9BEB6FA5-B3DE-6F49-B20C-5E909227A433}" srcOrd="0" destOrd="0" presId="urn:microsoft.com/office/officeart/2008/layout/LinedList"/>
    <dgm:cxn modelId="{23F220FA-7010-2042-822E-701518C7431E}" type="presOf" srcId="{7441B0CB-F200-B141-9EB5-135AACD23885}" destId="{17B6AEC9-8BC5-3A4C-AF2D-279130613243}" srcOrd="0" destOrd="0" presId="urn:microsoft.com/office/officeart/2008/layout/LinedList"/>
    <dgm:cxn modelId="{9F65FFFA-DAE4-B246-B6F7-016161206C15}" type="presOf" srcId="{DFAFA715-FD0F-774B-9027-8FF8074EE60B}" destId="{3C245EF5-59FE-FF45-B373-C368E7726A46}" srcOrd="0" destOrd="0" presId="urn:microsoft.com/office/officeart/2008/layout/LinedList"/>
    <dgm:cxn modelId="{21E08831-73D8-6D4C-98BE-EA04765D5C2B}" type="presParOf" srcId="{9C84F637-60AD-6748-ABEE-A6F9C1F589FC}" destId="{79522CEC-ED0E-EE4F-9D68-342DFF49EA32}" srcOrd="0" destOrd="0" presId="urn:microsoft.com/office/officeart/2008/layout/LinedList"/>
    <dgm:cxn modelId="{DF0E582F-21DF-A545-BDD3-A03E1854395A}" type="presParOf" srcId="{9C84F637-60AD-6748-ABEE-A6F9C1F589FC}" destId="{5463B095-30C3-5144-B4CB-2A05033F7BBA}" srcOrd="1" destOrd="0" presId="urn:microsoft.com/office/officeart/2008/layout/LinedList"/>
    <dgm:cxn modelId="{30BAC53F-368D-6C41-B9D8-DFACA78F63BD}" type="presParOf" srcId="{5463B095-30C3-5144-B4CB-2A05033F7BBA}" destId="{9BEB6FA5-B3DE-6F49-B20C-5E909227A433}" srcOrd="0" destOrd="0" presId="urn:microsoft.com/office/officeart/2008/layout/LinedList"/>
    <dgm:cxn modelId="{93B97939-74A6-B449-B0A0-08A1A1987047}" type="presParOf" srcId="{5463B095-30C3-5144-B4CB-2A05033F7BBA}" destId="{9F4209D9-678D-354A-B635-D873B3CD0931}" srcOrd="1" destOrd="0" presId="urn:microsoft.com/office/officeart/2008/layout/LinedList"/>
    <dgm:cxn modelId="{26FEF6A7-2F61-8645-9923-3F29B97865FD}" type="presParOf" srcId="{9F4209D9-678D-354A-B635-D873B3CD0931}" destId="{68C38A6F-9CE7-9D44-92A8-3CCB715F42CB}" srcOrd="0" destOrd="0" presId="urn:microsoft.com/office/officeart/2008/layout/LinedList"/>
    <dgm:cxn modelId="{D7C777C4-D202-0C40-B244-EF197F88BAC4}" type="presParOf" srcId="{9F4209D9-678D-354A-B635-D873B3CD0931}" destId="{7E975693-9F41-F444-8586-9C2D9644CE58}" srcOrd="1" destOrd="0" presId="urn:microsoft.com/office/officeart/2008/layout/LinedList"/>
    <dgm:cxn modelId="{95CBA57B-D79F-5640-A6A4-BCE6B4198BD5}" type="presParOf" srcId="{7E975693-9F41-F444-8586-9C2D9644CE58}" destId="{5098421D-512E-CF4C-9D01-107D4987F5EA}" srcOrd="0" destOrd="0" presId="urn:microsoft.com/office/officeart/2008/layout/LinedList"/>
    <dgm:cxn modelId="{3119CD01-18A6-2348-8090-ACF1AFBF4253}" type="presParOf" srcId="{7E975693-9F41-F444-8586-9C2D9644CE58}" destId="{D23651D3-C90F-E841-B32F-FD65B6FE242D}" srcOrd="1" destOrd="0" presId="urn:microsoft.com/office/officeart/2008/layout/LinedList"/>
    <dgm:cxn modelId="{291D4B6D-70B1-5745-8EDE-C19F978C80A3}" type="presParOf" srcId="{7E975693-9F41-F444-8586-9C2D9644CE58}" destId="{7A6CCCB6-8A30-8243-B434-ED19D85580F8}" srcOrd="2" destOrd="0" presId="urn:microsoft.com/office/officeart/2008/layout/LinedList"/>
    <dgm:cxn modelId="{A71929B3-7491-2D4D-B5DA-9F46D285C5BE}" type="presParOf" srcId="{9F4209D9-678D-354A-B635-D873B3CD0931}" destId="{F47FD090-BCF3-7A4A-82BF-D1A39A213FDF}" srcOrd="2" destOrd="0" presId="urn:microsoft.com/office/officeart/2008/layout/LinedList"/>
    <dgm:cxn modelId="{340A8B6F-C330-0A47-AEEC-6575A0CC2A79}" type="presParOf" srcId="{9F4209D9-678D-354A-B635-D873B3CD0931}" destId="{099A2010-FA37-1B4C-B3D9-11B56BD7A7DC}" srcOrd="3" destOrd="0" presId="urn:microsoft.com/office/officeart/2008/layout/LinedList"/>
    <dgm:cxn modelId="{74676F6E-4978-7B46-AC18-9CEAC648A0BC}" type="presParOf" srcId="{9F4209D9-678D-354A-B635-D873B3CD0931}" destId="{69F922F4-BE40-B647-8CF0-7ACBD8ADA627}" srcOrd="4" destOrd="0" presId="urn:microsoft.com/office/officeart/2008/layout/LinedList"/>
    <dgm:cxn modelId="{64B67528-8458-FA49-9C0E-4CFFF01C0B1F}" type="presParOf" srcId="{69F922F4-BE40-B647-8CF0-7ACBD8ADA627}" destId="{1B5ECAD2-14E2-5245-8004-786E09593682}" srcOrd="0" destOrd="0" presId="urn:microsoft.com/office/officeart/2008/layout/LinedList"/>
    <dgm:cxn modelId="{08247BDA-E2D3-D141-BFF7-E609CC647482}" type="presParOf" srcId="{69F922F4-BE40-B647-8CF0-7ACBD8ADA627}" destId="{7CA25B53-9C37-A14A-894D-682161B21F89}" srcOrd="1" destOrd="0" presId="urn:microsoft.com/office/officeart/2008/layout/LinedList"/>
    <dgm:cxn modelId="{52C9BB17-4DA2-B84B-9DD3-6C73AB4AC60B}" type="presParOf" srcId="{69F922F4-BE40-B647-8CF0-7ACBD8ADA627}" destId="{9B79542D-56DC-C14F-B551-85A724456593}" srcOrd="2" destOrd="0" presId="urn:microsoft.com/office/officeart/2008/layout/LinedList"/>
    <dgm:cxn modelId="{03C5A6D4-DC3F-7A42-8981-C281832EA024}" type="presParOf" srcId="{9F4209D9-678D-354A-B635-D873B3CD0931}" destId="{E97B5712-23BE-744C-A046-63D538095553}" srcOrd="5" destOrd="0" presId="urn:microsoft.com/office/officeart/2008/layout/LinedList"/>
    <dgm:cxn modelId="{AEB2D17E-350F-2E4A-A1B5-829D2A012CD7}" type="presParOf" srcId="{9F4209D9-678D-354A-B635-D873B3CD0931}" destId="{6F2BED47-5871-DF4C-A497-48DF406D42F2}" srcOrd="6" destOrd="0" presId="urn:microsoft.com/office/officeart/2008/layout/LinedList"/>
    <dgm:cxn modelId="{4E7C8925-015F-B849-BBDD-7E74B4254444}" type="presParOf" srcId="{9F4209D9-678D-354A-B635-D873B3CD0931}" destId="{40E8D014-AB12-7840-8079-CCC38AA3159E}" srcOrd="7" destOrd="0" presId="urn:microsoft.com/office/officeart/2008/layout/LinedList"/>
    <dgm:cxn modelId="{C5780612-D767-4747-9A2D-ACD830A95C98}" type="presParOf" srcId="{40E8D014-AB12-7840-8079-CCC38AA3159E}" destId="{A893A546-8EF4-7F43-A614-5A38948F8887}" srcOrd="0" destOrd="0" presId="urn:microsoft.com/office/officeart/2008/layout/LinedList"/>
    <dgm:cxn modelId="{BDC38E15-80C7-6D42-A9B5-96D3892DDB89}" type="presParOf" srcId="{40E8D014-AB12-7840-8079-CCC38AA3159E}" destId="{17B6AEC9-8BC5-3A4C-AF2D-279130613243}" srcOrd="1" destOrd="0" presId="urn:microsoft.com/office/officeart/2008/layout/LinedList"/>
    <dgm:cxn modelId="{953D03B1-C966-6842-AABB-A60039EDF536}" type="presParOf" srcId="{40E8D014-AB12-7840-8079-CCC38AA3159E}" destId="{24095715-150D-F341-8C20-4E2F19356F79}" srcOrd="2" destOrd="0" presId="urn:microsoft.com/office/officeart/2008/layout/LinedList"/>
    <dgm:cxn modelId="{DAB0E0B4-8C87-B349-8853-B43C8FC52DDD}" type="presParOf" srcId="{9F4209D9-678D-354A-B635-D873B3CD0931}" destId="{14A2ABFF-25A8-5443-9C39-250FBC00BB04}" srcOrd="8" destOrd="0" presId="urn:microsoft.com/office/officeart/2008/layout/LinedList"/>
    <dgm:cxn modelId="{32CCB303-6680-264F-B004-99B6B96CCE03}" type="presParOf" srcId="{9F4209D9-678D-354A-B635-D873B3CD0931}" destId="{E5338554-6378-8144-A7D2-828988A8A46D}" srcOrd="9" destOrd="0" presId="urn:microsoft.com/office/officeart/2008/layout/LinedList"/>
    <dgm:cxn modelId="{5050552B-E106-7C40-9E8A-FC4B9FA309EF}" type="presParOf" srcId="{9F4209D9-678D-354A-B635-D873B3CD0931}" destId="{190C87E3-04D3-9C43-9F93-8BB2DEFB1DF1}" srcOrd="10" destOrd="0" presId="urn:microsoft.com/office/officeart/2008/layout/LinedList"/>
    <dgm:cxn modelId="{0E2D779D-7579-9C43-8FFE-363D329317A7}" type="presParOf" srcId="{190C87E3-04D3-9C43-9F93-8BB2DEFB1DF1}" destId="{4D357788-BE94-F44C-9568-A8800342A254}" srcOrd="0" destOrd="0" presId="urn:microsoft.com/office/officeart/2008/layout/LinedList"/>
    <dgm:cxn modelId="{90E04168-CC32-844F-A1C1-9586115F3DCA}" type="presParOf" srcId="{190C87E3-04D3-9C43-9F93-8BB2DEFB1DF1}" destId="{3C245EF5-59FE-FF45-B373-C368E7726A46}" srcOrd="1" destOrd="0" presId="urn:microsoft.com/office/officeart/2008/layout/LinedList"/>
    <dgm:cxn modelId="{D8D8EF7E-3AB7-E445-BEC6-7314B0689CAA}" type="presParOf" srcId="{190C87E3-04D3-9C43-9F93-8BB2DEFB1DF1}" destId="{A65AED62-13F8-6448-90B6-6FF4270EE4E3}" srcOrd="2" destOrd="0" presId="urn:microsoft.com/office/officeart/2008/layout/LinedList"/>
    <dgm:cxn modelId="{D2AB44F8-5035-DC48-AFF6-2DE23C8D735B}" type="presParOf" srcId="{9F4209D9-678D-354A-B635-D873B3CD0931}" destId="{5FF8C1DB-1F9E-1245-AC09-106B6F087FC6}" srcOrd="11" destOrd="0" presId="urn:microsoft.com/office/officeart/2008/layout/LinedList"/>
    <dgm:cxn modelId="{31FE472D-2954-AF43-B768-1C1152D89F6B}" type="presParOf" srcId="{9F4209D9-678D-354A-B635-D873B3CD0931}" destId="{2ED5D78C-6BBC-3443-8ACD-0659C42C42AE}" srcOrd="12" destOrd="0" presId="urn:microsoft.com/office/officeart/2008/layout/LinedList"/>
    <dgm:cxn modelId="{42A16E1F-54E2-934A-8245-FCD57DE5BFC9}" type="presParOf" srcId="{9F4209D9-678D-354A-B635-D873B3CD0931}" destId="{C3A6D9FE-F7E8-FC43-AE3E-A15F3390C56B}" srcOrd="13" destOrd="0" presId="urn:microsoft.com/office/officeart/2008/layout/LinedList"/>
    <dgm:cxn modelId="{EFBD8655-EC17-494D-B6CA-75CAD30408C5}" type="presParOf" srcId="{C3A6D9FE-F7E8-FC43-AE3E-A15F3390C56B}" destId="{FBC4FCB7-A869-2949-B6C8-897B05BF8884}" srcOrd="0" destOrd="0" presId="urn:microsoft.com/office/officeart/2008/layout/LinedList"/>
    <dgm:cxn modelId="{EB754251-845C-0F4C-9441-7A0C02F99515}" type="presParOf" srcId="{C3A6D9FE-F7E8-FC43-AE3E-A15F3390C56B}" destId="{C5F53BED-69D4-6A47-9C1E-0B041C6E12BB}" srcOrd="1" destOrd="0" presId="urn:microsoft.com/office/officeart/2008/layout/LinedList"/>
    <dgm:cxn modelId="{78D1F87B-F18D-174A-8B84-D15A34BC72DD}" type="presParOf" srcId="{C3A6D9FE-F7E8-FC43-AE3E-A15F3390C56B}" destId="{830E4ED5-30EA-0D4C-B4F9-591D83D73C2B}" srcOrd="2" destOrd="0" presId="urn:microsoft.com/office/officeart/2008/layout/LinedList"/>
    <dgm:cxn modelId="{7F1B5769-EAE5-F34E-8EEE-C71DD9F9E1B8}" type="presParOf" srcId="{9F4209D9-678D-354A-B635-D873B3CD0931}" destId="{20D0CF6A-F9AC-7C43-8FBE-7597B007604B}" srcOrd="14" destOrd="0" presId="urn:microsoft.com/office/officeart/2008/layout/LinedList"/>
    <dgm:cxn modelId="{D4D273D0-1822-5745-B507-AFEB6B019789}" type="presParOf" srcId="{9F4209D9-678D-354A-B635-D873B3CD0931}" destId="{F4ACA4A7-4BA4-6D48-882A-F80EC31C6D1C}" srcOrd="15" destOrd="0" presId="urn:microsoft.com/office/officeart/2008/layout/LinedList"/>
    <dgm:cxn modelId="{89B1EE60-1B35-874F-9D15-2B45B94E8396}" type="presParOf" srcId="{9F4209D9-678D-354A-B635-D873B3CD0931}" destId="{368CDD57-F663-E848-B544-25F0AD00DF2C}" srcOrd="16" destOrd="0" presId="urn:microsoft.com/office/officeart/2008/layout/LinedList"/>
    <dgm:cxn modelId="{A516DC37-DD6F-D44B-92BA-BEC9F61B0757}" type="presParOf" srcId="{368CDD57-F663-E848-B544-25F0AD00DF2C}" destId="{0700E031-A197-3A49-AC83-F964C948BD45}" srcOrd="0" destOrd="0" presId="urn:microsoft.com/office/officeart/2008/layout/LinedList"/>
    <dgm:cxn modelId="{8FF3E6B1-966F-1942-AEF2-07DE6B574F8B}" type="presParOf" srcId="{368CDD57-F663-E848-B544-25F0AD00DF2C}" destId="{9EA7E562-F0DE-8D48-A82A-9A578912E77C}" srcOrd="1" destOrd="0" presId="urn:microsoft.com/office/officeart/2008/layout/LinedList"/>
    <dgm:cxn modelId="{EDE839D3-DF44-3045-B911-FEEEDF7BB16B}" type="presParOf" srcId="{368CDD57-F663-E848-B544-25F0AD00DF2C}" destId="{1CBA7F0E-B75A-744A-938E-C2EE1F155528}" srcOrd="2" destOrd="0" presId="urn:microsoft.com/office/officeart/2008/layout/LinedList"/>
    <dgm:cxn modelId="{4B5B4345-DD2C-7F4E-84F8-D896305932BB}" type="presParOf" srcId="{9F4209D9-678D-354A-B635-D873B3CD0931}" destId="{FCD807B5-D8E0-2547-AB10-D167CA437271}" srcOrd="17" destOrd="0" presId="urn:microsoft.com/office/officeart/2008/layout/LinedList"/>
    <dgm:cxn modelId="{7B8DF32D-9235-C844-A0A9-687672D02BCB}" type="presParOf" srcId="{9F4209D9-678D-354A-B635-D873B3CD0931}" destId="{665AAA44-309C-2945-A5A7-6FADF26991A8}"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3B78B2D-1B60-264C-8E78-502DAD36775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606D1697-488B-CE45-890E-9A9125620858}">
      <dgm:prSet/>
      <dgm:spPr/>
      <dgm:t>
        <a:bodyPr/>
        <a:lstStyle/>
        <a:p>
          <a:r>
            <a:rPr lang="tr-TR"/>
            <a:t>Yararları</a:t>
          </a:r>
        </a:p>
      </dgm:t>
    </dgm:pt>
    <dgm:pt modelId="{3E367D15-EF83-E14F-A135-ADB9643CD5AB}" type="parTrans" cxnId="{91A6F0CB-8F54-2C4F-9174-77882D302D73}">
      <dgm:prSet/>
      <dgm:spPr/>
      <dgm:t>
        <a:bodyPr/>
        <a:lstStyle/>
        <a:p>
          <a:endParaRPr lang="tr-TR"/>
        </a:p>
      </dgm:t>
    </dgm:pt>
    <dgm:pt modelId="{7E82C37B-4E6D-414F-B6D8-22C3FADC630C}" type="sibTrans" cxnId="{91A6F0CB-8F54-2C4F-9174-77882D302D73}">
      <dgm:prSet/>
      <dgm:spPr/>
      <dgm:t>
        <a:bodyPr/>
        <a:lstStyle/>
        <a:p>
          <a:endParaRPr lang="tr-TR"/>
        </a:p>
      </dgm:t>
    </dgm:pt>
    <dgm:pt modelId="{B0588CD1-DF0A-6C45-BD98-F439D401DD40}">
      <dgm:prSet/>
      <dgm:spPr/>
      <dgm:t>
        <a:bodyPr/>
        <a:lstStyle/>
        <a:p>
          <a:r>
            <a:rPr lang="tr-TR"/>
            <a:t>Grup tartışmasındaki fikirlerin paylaşılması nedeniyle yeni fikirler yaratır.</a:t>
          </a:r>
        </a:p>
      </dgm:t>
    </dgm:pt>
    <dgm:pt modelId="{05388567-4175-D540-B94A-3CD00A549520}" type="parTrans" cxnId="{7471FFB9-DDA3-6344-B560-F7B595CDFD4D}">
      <dgm:prSet/>
      <dgm:spPr/>
      <dgm:t>
        <a:bodyPr/>
        <a:lstStyle/>
        <a:p>
          <a:endParaRPr lang="tr-TR"/>
        </a:p>
      </dgm:t>
    </dgm:pt>
    <dgm:pt modelId="{A8135476-933A-9545-ACC0-A82C22F9C6DF}" type="sibTrans" cxnId="{7471FFB9-DDA3-6344-B560-F7B595CDFD4D}">
      <dgm:prSet/>
      <dgm:spPr/>
      <dgm:t>
        <a:bodyPr/>
        <a:lstStyle/>
        <a:p>
          <a:endParaRPr lang="tr-TR"/>
        </a:p>
      </dgm:t>
    </dgm:pt>
    <dgm:pt modelId="{2D9C6B5A-35B5-DB40-B211-2A7FDC19C639}">
      <dgm:prSet/>
      <dgm:spPr/>
      <dgm:t>
        <a:bodyPr/>
        <a:lstStyle/>
        <a:p>
          <a:r>
            <a:rPr lang="tr-TR"/>
            <a:t>Gruplar çekirdekten başladığından dolayı her öğrencinin aktiviteye katılımı sağlanır.</a:t>
          </a:r>
        </a:p>
      </dgm:t>
    </dgm:pt>
    <dgm:pt modelId="{F4D5158A-042B-9E4B-800F-C42A8D9136AA}" type="parTrans" cxnId="{F37B11CD-963C-904C-AAB2-E7A05E23271E}">
      <dgm:prSet/>
      <dgm:spPr/>
      <dgm:t>
        <a:bodyPr/>
        <a:lstStyle/>
        <a:p>
          <a:endParaRPr lang="tr-TR"/>
        </a:p>
      </dgm:t>
    </dgm:pt>
    <dgm:pt modelId="{AE58E822-3F39-F946-A373-A90C4B610526}" type="sibTrans" cxnId="{F37B11CD-963C-904C-AAB2-E7A05E23271E}">
      <dgm:prSet/>
      <dgm:spPr/>
      <dgm:t>
        <a:bodyPr/>
        <a:lstStyle/>
        <a:p>
          <a:endParaRPr lang="tr-TR"/>
        </a:p>
      </dgm:t>
    </dgm:pt>
    <dgm:pt modelId="{45A708D6-A457-4440-8CE3-5A2E6623A9FC}">
      <dgm:prSet/>
      <dgm:spPr/>
      <dgm:t>
        <a:bodyPr/>
        <a:lstStyle/>
        <a:p>
          <a:r>
            <a:rPr lang="tr-TR"/>
            <a:t>Sınırlılıkları</a:t>
          </a:r>
        </a:p>
      </dgm:t>
    </dgm:pt>
    <dgm:pt modelId="{2A68D16A-A02F-3F47-9D7C-FBC2C67F00A4}" type="parTrans" cxnId="{E35FD4D7-5F54-B548-B31A-35F45DC4E18A}">
      <dgm:prSet/>
      <dgm:spPr/>
      <dgm:t>
        <a:bodyPr/>
        <a:lstStyle/>
        <a:p>
          <a:endParaRPr lang="tr-TR"/>
        </a:p>
      </dgm:t>
    </dgm:pt>
    <dgm:pt modelId="{72361E8E-7EA6-7541-B7A7-7512C58D800C}" type="sibTrans" cxnId="{E35FD4D7-5F54-B548-B31A-35F45DC4E18A}">
      <dgm:prSet/>
      <dgm:spPr/>
      <dgm:t>
        <a:bodyPr/>
        <a:lstStyle/>
        <a:p>
          <a:endParaRPr lang="tr-TR"/>
        </a:p>
      </dgm:t>
    </dgm:pt>
    <dgm:pt modelId="{18B6A815-7926-C041-BA9F-53D2BB0B149D}">
      <dgm:prSet/>
      <dgm:spPr/>
      <dgm:t>
        <a:bodyPr/>
        <a:lstStyle/>
        <a:p>
          <a:r>
            <a:rPr lang="tr-TR"/>
            <a:t>Sınıfa hakim olmak zordur.</a:t>
          </a:r>
        </a:p>
      </dgm:t>
    </dgm:pt>
    <dgm:pt modelId="{B2C5527B-2CDD-C449-953B-F3E4E34E4B0F}" type="parTrans" cxnId="{CD0D0F40-717F-004D-969E-F5D614691131}">
      <dgm:prSet/>
      <dgm:spPr/>
      <dgm:t>
        <a:bodyPr/>
        <a:lstStyle/>
        <a:p>
          <a:endParaRPr lang="tr-TR"/>
        </a:p>
      </dgm:t>
    </dgm:pt>
    <dgm:pt modelId="{E9A6BFA0-7638-0840-BB2D-B80DAABD2D7A}" type="sibTrans" cxnId="{CD0D0F40-717F-004D-969E-F5D614691131}">
      <dgm:prSet/>
      <dgm:spPr/>
      <dgm:t>
        <a:bodyPr/>
        <a:lstStyle/>
        <a:p>
          <a:endParaRPr lang="tr-TR"/>
        </a:p>
      </dgm:t>
    </dgm:pt>
    <dgm:pt modelId="{2B4FCAB7-7A86-754E-9C61-6AC2721A8E5D}">
      <dgm:prSet/>
      <dgm:spPr/>
      <dgm:t>
        <a:bodyPr/>
        <a:lstStyle/>
        <a:p>
          <a:r>
            <a:rPr lang="tr-TR"/>
            <a:t>Tartışmalar sırasında gürültü oluşur.</a:t>
          </a:r>
        </a:p>
      </dgm:t>
    </dgm:pt>
    <dgm:pt modelId="{1E61CB86-7FD7-C248-ADF4-72CCE2316196}" type="parTrans" cxnId="{5A04636B-8B98-7A46-8F55-CA99D5DBCF72}">
      <dgm:prSet/>
      <dgm:spPr/>
      <dgm:t>
        <a:bodyPr/>
        <a:lstStyle/>
        <a:p>
          <a:endParaRPr lang="tr-TR"/>
        </a:p>
      </dgm:t>
    </dgm:pt>
    <dgm:pt modelId="{6A22485E-FDA2-0E42-A6D5-434C7A7FBBA1}" type="sibTrans" cxnId="{5A04636B-8B98-7A46-8F55-CA99D5DBCF72}">
      <dgm:prSet/>
      <dgm:spPr/>
      <dgm:t>
        <a:bodyPr/>
        <a:lstStyle/>
        <a:p>
          <a:endParaRPr lang="tr-TR"/>
        </a:p>
      </dgm:t>
    </dgm:pt>
    <dgm:pt modelId="{5C1B299E-5567-F548-9465-C8CC01CDD645}">
      <dgm:prSet/>
      <dgm:spPr/>
      <dgm:t>
        <a:bodyPr/>
        <a:lstStyle/>
        <a:p>
          <a:r>
            <a:rPr lang="tr-TR"/>
            <a:t>Aktif Öğrenme tekniklerinin zorlukları bu teknik içinde geçerlidir.</a:t>
          </a:r>
        </a:p>
      </dgm:t>
    </dgm:pt>
    <dgm:pt modelId="{714A639F-C622-7947-A165-7AA2BA495887}" type="parTrans" cxnId="{BF8E85FA-9E68-A848-84B5-F68E5E93AAA3}">
      <dgm:prSet/>
      <dgm:spPr/>
      <dgm:t>
        <a:bodyPr/>
        <a:lstStyle/>
        <a:p>
          <a:endParaRPr lang="tr-TR"/>
        </a:p>
      </dgm:t>
    </dgm:pt>
    <dgm:pt modelId="{AC033ACD-7063-BC47-A490-F46801687CBC}" type="sibTrans" cxnId="{BF8E85FA-9E68-A848-84B5-F68E5E93AAA3}">
      <dgm:prSet/>
      <dgm:spPr/>
      <dgm:t>
        <a:bodyPr/>
        <a:lstStyle/>
        <a:p>
          <a:endParaRPr lang="tr-TR"/>
        </a:p>
      </dgm:t>
    </dgm:pt>
    <dgm:pt modelId="{BF993FE0-5256-C943-9546-541527957205}" type="pres">
      <dgm:prSet presAssocID="{83B78B2D-1B60-264C-8E78-502DAD367752}" presName="linear" presStyleCnt="0">
        <dgm:presLayoutVars>
          <dgm:animLvl val="lvl"/>
          <dgm:resizeHandles val="exact"/>
        </dgm:presLayoutVars>
      </dgm:prSet>
      <dgm:spPr/>
    </dgm:pt>
    <dgm:pt modelId="{AC27ED71-619D-194B-8368-72FB4D5B55D8}" type="pres">
      <dgm:prSet presAssocID="{606D1697-488B-CE45-890E-9A9125620858}" presName="parentText" presStyleLbl="node1" presStyleIdx="0" presStyleCnt="2">
        <dgm:presLayoutVars>
          <dgm:chMax val="0"/>
          <dgm:bulletEnabled val="1"/>
        </dgm:presLayoutVars>
      </dgm:prSet>
      <dgm:spPr/>
    </dgm:pt>
    <dgm:pt modelId="{3C15DF3D-FE16-9E4D-9629-23AD87EF230F}" type="pres">
      <dgm:prSet presAssocID="{606D1697-488B-CE45-890E-9A9125620858}" presName="childText" presStyleLbl="revTx" presStyleIdx="0" presStyleCnt="2">
        <dgm:presLayoutVars>
          <dgm:bulletEnabled val="1"/>
        </dgm:presLayoutVars>
      </dgm:prSet>
      <dgm:spPr/>
    </dgm:pt>
    <dgm:pt modelId="{7BFDCF9F-02DD-094E-A067-A574B54A7420}" type="pres">
      <dgm:prSet presAssocID="{45A708D6-A457-4440-8CE3-5A2E6623A9FC}" presName="parentText" presStyleLbl="node1" presStyleIdx="1" presStyleCnt="2">
        <dgm:presLayoutVars>
          <dgm:chMax val="0"/>
          <dgm:bulletEnabled val="1"/>
        </dgm:presLayoutVars>
      </dgm:prSet>
      <dgm:spPr/>
    </dgm:pt>
    <dgm:pt modelId="{232E05D0-71D0-7847-90BF-C66BEB747204}" type="pres">
      <dgm:prSet presAssocID="{45A708D6-A457-4440-8CE3-5A2E6623A9FC}" presName="childText" presStyleLbl="revTx" presStyleIdx="1" presStyleCnt="2">
        <dgm:presLayoutVars>
          <dgm:bulletEnabled val="1"/>
        </dgm:presLayoutVars>
      </dgm:prSet>
      <dgm:spPr/>
    </dgm:pt>
  </dgm:ptLst>
  <dgm:cxnLst>
    <dgm:cxn modelId="{D1B1F91B-B1EF-6846-863D-25948C83C655}" type="presOf" srcId="{606D1697-488B-CE45-890E-9A9125620858}" destId="{AC27ED71-619D-194B-8368-72FB4D5B55D8}" srcOrd="0" destOrd="0" presId="urn:microsoft.com/office/officeart/2005/8/layout/vList2"/>
    <dgm:cxn modelId="{CD0D0F40-717F-004D-969E-F5D614691131}" srcId="{45A708D6-A457-4440-8CE3-5A2E6623A9FC}" destId="{18B6A815-7926-C041-BA9F-53D2BB0B149D}" srcOrd="0" destOrd="0" parTransId="{B2C5527B-2CDD-C449-953B-F3E4E34E4B0F}" sibTransId="{E9A6BFA0-7638-0840-BB2D-B80DAABD2D7A}"/>
    <dgm:cxn modelId="{14FB5040-DDBA-9248-A3CE-E321291E249F}" type="presOf" srcId="{45A708D6-A457-4440-8CE3-5A2E6623A9FC}" destId="{7BFDCF9F-02DD-094E-A067-A574B54A7420}" srcOrd="0" destOrd="0" presId="urn:microsoft.com/office/officeart/2005/8/layout/vList2"/>
    <dgm:cxn modelId="{EA54CC41-9904-694F-8C01-52DE93D1A51C}" type="presOf" srcId="{2D9C6B5A-35B5-DB40-B211-2A7FDC19C639}" destId="{3C15DF3D-FE16-9E4D-9629-23AD87EF230F}" srcOrd="0" destOrd="1" presId="urn:microsoft.com/office/officeart/2005/8/layout/vList2"/>
    <dgm:cxn modelId="{CD074B42-F0E2-6B4D-B735-4222FFB2FD82}" type="presOf" srcId="{18B6A815-7926-C041-BA9F-53D2BB0B149D}" destId="{232E05D0-71D0-7847-90BF-C66BEB747204}" srcOrd="0" destOrd="0" presId="urn:microsoft.com/office/officeart/2005/8/layout/vList2"/>
    <dgm:cxn modelId="{5A04636B-8B98-7A46-8F55-CA99D5DBCF72}" srcId="{45A708D6-A457-4440-8CE3-5A2E6623A9FC}" destId="{2B4FCAB7-7A86-754E-9C61-6AC2721A8E5D}" srcOrd="1" destOrd="0" parTransId="{1E61CB86-7FD7-C248-ADF4-72CCE2316196}" sibTransId="{6A22485E-FDA2-0E42-A6D5-434C7A7FBBA1}"/>
    <dgm:cxn modelId="{AB5E376E-9E4E-7D4D-AD62-6FC4DCE979EF}" type="presOf" srcId="{2B4FCAB7-7A86-754E-9C61-6AC2721A8E5D}" destId="{232E05D0-71D0-7847-90BF-C66BEB747204}" srcOrd="0" destOrd="1" presId="urn:microsoft.com/office/officeart/2005/8/layout/vList2"/>
    <dgm:cxn modelId="{F29F9D8C-08E9-B841-AB41-788E859817CB}" type="presOf" srcId="{5C1B299E-5567-F548-9465-C8CC01CDD645}" destId="{232E05D0-71D0-7847-90BF-C66BEB747204}" srcOrd="0" destOrd="2" presId="urn:microsoft.com/office/officeart/2005/8/layout/vList2"/>
    <dgm:cxn modelId="{09BF2C93-6830-4048-9F55-AAC9CA9DE1CF}" type="presOf" srcId="{B0588CD1-DF0A-6C45-BD98-F439D401DD40}" destId="{3C15DF3D-FE16-9E4D-9629-23AD87EF230F}" srcOrd="0" destOrd="0" presId="urn:microsoft.com/office/officeart/2005/8/layout/vList2"/>
    <dgm:cxn modelId="{DE1181B6-AEAE-084D-A38E-A1F911F2E262}" type="presOf" srcId="{83B78B2D-1B60-264C-8E78-502DAD367752}" destId="{BF993FE0-5256-C943-9546-541527957205}" srcOrd="0" destOrd="0" presId="urn:microsoft.com/office/officeart/2005/8/layout/vList2"/>
    <dgm:cxn modelId="{7471FFB9-DDA3-6344-B560-F7B595CDFD4D}" srcId="{606D1697-488B-CE45-890E-9A9125620858}" destId="{B0588CD1-DF0A-6C45-BD98-F439D401DD40}" srcOrd="0" destOrd="0" parTransId="{05388567-4175-D540-B94A-3CD00A549520}" sibTransId="{A8135476-933A-9545-ACC0-A82C22F9C6DF}"/>
    <dgm:cxn modelId="{91A6F0CB-8F54-2C4F-9174-77882D302D73}" srcId="{83B78B2D-1B60-264C-8E78-502DAD367752}" destId="{606D1697-488B-CE45-890E-9A9125620858}" srcOrd="0" destOrd="0" parTransId="{3E367D15-EF83-E14F-A135-ADB9643CD5AB}" sibTransId="{7E82C37B-4E6D-414F-B6D8-22C3FADC630C}"/>
    <dgm:cxn modelId="{F37B11CD-963C-904C-AAB2-E7A05E23271E}" srcId="{606D1697-488B-CE45-890E-9A9125620858}" destId="{2D9C6B5A-35B5-DB40-B211-2A7FDC19C639}" srcOrd="1" destOrd="0" parTransId="{F4D5158A-042B-9E4B-800F-C42A8D9136AA}" sibTransId="{AE58E822-3F39-F946-A373-A90C4B610526}"/>
    <dgm:cxn modelId="{E35FD4D7-5F54-B548-B31A-35F45DC4E18A}" srcId="{83B78B2D-1B60-264C-8E78-502DAD367752}" destId="{45A708D6-A457-4440-8CE3-5A2E6623A9FC}" srcOrd="1" destOrd="0" parTransId="{2A68D16A-A02F-3F47-9D7C-FBC2C67F00A4}" sibTransId="{72361E8E-7EA6-7541-B7A7-7512C58D800C}"/>
    <dgm:cxn modelId="{BF8E85FA-9E68-A848-84B5-F68E5E93AAA3}" srcId="{45A708D6-A457-4440-8CE3-5A2E6623A9FC}" destId="{5C1B299E-5567-F548-9465-C8CC01CDD645}" srcOrd="2" destOrd="0" parTransId="{714A639F-C622-7947-A165-7AA2BA495887}" sibTransId="{AC033ACD-7063-BC47-A490-F46801687CBC}"/>
    <dgm:cxn modelId="{9729CAC4-9ADD-5846-B38E-F31A06CAC282}" type="presParOf" srcId="{BF993FE0-5256-C943-9546-541527957205}" destId="{AC27ED71-619D-194B-8368-72FB4D5B55D8}" srcOrd="0" destOrd="0" presId="urn:microsoft.com/office/officeart/2005/8/layout/vList2"/>
    <dgm:cxn modelId="{7880D141-EFAC-9643-BB73-5677DAAC6A22}" type="presParOf" srcId="{BF993FE0-5256-C943-9546-541527957205}" destId="{3C15DF3D-FE16-9E4D-9629-23AD87EF230F}" srcOrd="1" destOrd="0" presId="urn:microsoft.com/office/officeart/2005/8/layout/vList2"/>
    <dgm:cxn modelId="{CFC835CF-0865-0D4A-9193-8C628DBBF6CD}" type="presParOf" srcId="{BF993FE0-5256-C943-9546-541527957205}" destId="{7BFDCF9F-02DD-094E-A067-A574B54A7420}" srcOrd="2" destOrd="0" presId="urn:microsoft.com/office/officeart/2005/8/layout/vList2"/>
    <dgm:cxn modelId="{5A6CFFC2-45EC-E049-91A1-3E32E77B6F7D}" type="presParOf" srcId="{BF993FE0-5256-C943-9546-541527957205}" destId="{232E05D0-71D0-7847-90BF-C66BEB747204}"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8D45AF3-9891-4E77-9942-3A2EF764DEB7}" type="doc">
      <dgm:prSet loTypeId="urn:microsoft.com/office/officeart/2005/8/layout/hierarchy1" loCatId="hierarchy" qsTypeId="urn:microsoft.com/office/officeart/2005/8/quickstyle/simple4" qsCatId="simple" csTypeId="urn:microsoft.com/office/officeart/2005/8/colors/colorful2" csCatId="colorful"/>
      <dgm:spPr/>
      <dgm:t>
        <a:bodyPr/>
        <a:lstStyle/>
        <a:p>
          <a:endParaRPr lang="en-US"/>
        </a:p>
      </dgm:t>
    </dgm:pt>
    <dgm:pt modelId="{CA21EA9A-C60E-4692-9BFD-A5C944A3041F}">
      <dgm:prSet/>
      <dgm:spPr/>
      <dgm:t>
        <a:bodyPr/>
        <a:lstStyle/>
        <a:p>
          <a:r>
            <a:rPr lang="tr-TR"/>
            <a:t>Kavramların; kendine özgü özelliklerinin veya diğer kavramlarla ilişkilerinin şekil ya da sözcüklerle önemli ilke ve önermelere dayalı bir biçimde grafiksel olarak gösterilmesine denir.</a:t>
          </a:r>
          <a:endParaRPr lang="en-US"/>
        </a:p>
      </dgm:t>
    </dgm:pt>
    <dgm:pt modelId="{2F64A1DA-09D9-4C49-BB0D-2AE6B4E40814}" type="parTrans" cxnId="{CC06E30A-77E9-4E2D-AB9D-2621AB556DEF}">
      <dgm:prSet/>
      <dgm:spPr/>
      <dgm:t>
        <a:bodyPr/>
        <a:lstStyle/>
        <a:p>
          <a:endParaRPr lang="en-US"/>
        </a:p>
      </dgm:t>
    </dgm:pt>
    <dgm:pt modelId="{5760AE3C-F040-443C-8378-B352DB609551}" type="sibTrans" cxnId="{CC06E30A-77E9-4E2D-AB9D-2621AB556DEF}">
      <dgm:prSet/>
      <dgm:spPr/>
      <dgm:t>
        <a:bodyPr/>
        <a:lstStyle/>
        <a:p>
          <a:endParaRPr lang="en-US"/>
        </a:p>
      </dgm:t>
    </dgm:pt>
    <dgm:pt modelId="{FD2FED59-F2B1-45DD-A271-533C202ADE47}">
      <dgm:prSet/>
      <dgm:spPr/>
      <dgm:t>
        <a:bodyPr/>
        <a:lstStyle/>
        <a:p>
          <a:r>
            <a:rPr lang="tr-TR"/>
            <a:t>Kavram haritaları bilgiyi görsel olarak organize eden yapılardır.</a:t>
          </a:r>
          <a:endParaRPr lang="en-US"/>
        </a:p>
      </dgm:t>
    </dgm:pt>
    <dgm:pt modelId="{E81832F7-6D3C-4AC6-B1CD-FE2C7A6EF26C}" type="parTrans" cxnId="{3FB3ED00-9C1D-4B2A-98E6-CAE471C6CB92}">
      <dgm:prSet/>
      <dgm:spPr/>
      <dgm:t>
        <a:bodyPr/>
        <a:lstStyle/>
        <a:p>
          <a:endParaRPr lang="en-US"/>
        </a:p>
      </dgm:t>
    </dgm:pt>
    <dgm:pt modelId="{DB5A5CBF-FAD0-4EE2-AD1A-A0345CAEB4B3}" type="sibTrans" cxnId="{3FB3ED00-9C1D-4B2A-98E6-CAE471C6CB92}">
      <dgm:prSet/>
      <dgm:spPr/>
      <dgm:t>
        <a:bodyPr/>
        <a:lstStyle/>
        <a:p>
          <a:endParaRPr lang="en-US"/>
        </a:p>
      </dgm:t>
    </dgm:pt>
    <dgm:pt modelId="{5D7B5A6F-7A06-3245-A3B4-7BF347D280C2}" type="pres">
      <dgm:prSet presAssocID="{98D45AF3-9891-4E77-9942-3A2EF764DEB7}" presName="hierChild1" presStyleCnt="0">
        <dgm:presLayoutVars>
          <dgm:chPref val="1"/>
          <dgm:dir/>
          <dgm:animOne val="branch"/>
          <dgm:animLvl val="lvl"/>
          <dgm:resizeHandles/>
        </dgm:presLayoutVars>
      </dgm:prSet>
      <dgm:spPr/>
    </dgm:pt>
    <dgm:pt modelId="{4173B6F0-0CE1-5543-A324-923AD1F836B5}" type="pres">
      <dgm:prSet presAssocID="{CA21EA9A-C60E-4692-9BFD-A5C944A3041F}" presName="hierRoot1" presStyleCnt="0"/>
      <dgm:spPr/>
    </dgm:pt>
    <dgm:pt modelId="{8F491B78-DEA5-8944-B5F0-E3D80090EFB0}" type="pres">
      <dgm:prSet presAssocID="{CA21EA9A-C60E-4692-9BFD-A5C944A3041F}" presName="composite" presStyleCnt="0"/>
      <dgm:spPr/>
    </dgm:pt>
    <dgm:pt modelId="{D6C3CAA1-7E08-2B45-BFE1-662BB80CDABA}" type="pres">
      <dgm:prSet presAssocID="{CA21EA9A-C60E-4692-9BFD-A5C944A3041F}" presName="background" presStyleLbl="node0" presStyleIdx="0" presStyleCnt="2"/>
      <dgm:spPr/>
    </dgm:pt>
    <dgm:pt modelId="{0F21B8CA-5C85-8040-886E-6472F3B3587C}" type="pres">
      <dgm:prSet presAssocID="{CA21EA9A-C60E-4692-9BFD-A5C944A3041F}" presName="text" presStyleLbl="fgAcc0" presStyleIdx="0" presStyleCnt="2">
        <dgm:presLayoutVars>
          <dgm:chPref val="3"/>
        </dgm:presLayoutVars>
      </dgm:prSet>
      <dgm:spPr/>
    </dgm:pt>
    <dgm:pt modelId="{3DEAC0B8-F0C8-B440-99D6-198C32B07552}" type="pres">
      <dgm:prSet presAssocID="{CA21EA9A-C60E-4692-9BFD-A5C944A3041F}" presName="hierChild2" presStyleCnt="0"/>
      <dgm:spPr/>
    </dgm:pt>
    <dgm:pt modelId="{DC6A1B9D-C2A2-C34E-801E-122670322EE0}" type="pres">
      <dgm:prSet presAssocID="{FD2FED59-F2B1-45DD-A271-533C202ADE47}" presName="hierRoot1" presStyleCnt="0"/>
      <dgm:spPr/>
    </dgm:pt>
    <dgm:pt modelId="{7A126CD2-50FB-B743-844A-AAB2B45CAC84}" type="pres">
      <dgm:prSet presAssocID="{FD2FED59-F2B1-45DD-A271-533C202ADE47}" presName="composite" presStyleCnt="0"/>
      <dgm:spPr/>
    </dgm:pt>
    <dgm:pt modelId="{7E4AECAD-98E6-C340-8A24-BAD751980A2A}" type="pres">
      <dgm:prSet presAssocID="{FD2FED59-F2B1-45DD-A271-533C202ADE47}" presName="background" presStyleLbl="node0" presStyleIdx="1" presStyleCnt="2"/>
      <dgm:spPr/>
    </dgm:pt>
    <dgm:pt modelId="{DABB1233-4822-F148-9681-432434A16DA4}" type="pres">
      <dgm:prSet presAssocID="{FD2FED59-F2B1-45DD-A271-533C202ADE47}" presName="text" presStyleLbl="fgAcc0" presStyleIdx="1" presStyleCnt="2">
        <dgm:presLayoutVars>
          <dgm:chPref val="3"/>
        </dgm:presLayoutVars>
      </dgm:prSet>
      <dgm:spPr/>
    </dgm:pt>
    <dgm:pt modelId="{E55FFA07-427D-BC44-A12C-124AF74F7088}" type="pres">
      <dgm:prSet presAssocID="{FD2FED59-F2B1-45DD-A271-533C202ADE47}" presName="hierChild2" presStyleCnt="0"/>
      <dgm:spPr/>
    </dgm:pt>
  </dgm:ptLst>
  <dgm:cxnLst>
    <dgm:cxn modelId="{3FB3ED00-9C1D-4B2A-98E6-CAE471C6CB92}" srcId="{98D45AF3-9891-4E77-9942-3A2EF764DEB7}" destId="{FD2FED59-F2B1-45DD-A271-533C202ADE47}" srcOrd="1" destOrd="0" parTransId="{E81832F7-6D3C-4AC6-B1CD-FE2C7A6EF26C}" sibTransId="{DB5A5CBF-FAD0-4EE2-AD1A-A0345CAEB4B3}"/>
    <dgm:cxn modelId="{CC06E30A-77E9-4E2D-AB9D-2621AB556DEF}" srcId="{98D45AF3-9891-4E77-9942-3A2EF764DEB7}" destId="{CA21EA9A-C60E-4692-9BFD-A5C944A3041F}" srcOrd="0" destOrd="0" parTransId="{2F64A1DA-09D9-4C49-BB0D-2AE6B4E40814}" sibTransId="{5760AE3C-F040-443C-8378-B352DB609551}"/>
    <dgm:cxn modelId="{53AAD512-7B4F-AC49-B20D-D8641D1B9BA6}" type="presOf" srcId="{FD2FED59-F2B1-45DD-A271-533C202ADE47}" destId="{DABB1233-4822-F148-9681-432434A16DA4}" srcOrd="0" destOrd="0" presId="urn:microsoft.com/office/officeart/2005/8/layout/hierarchy1"/>
    <dgm:cxn modelId="{38640264-D9E3-B146-8224-8E548149828C}" type="presOf" srcId="{CA21EA9A-C60E-4692-9BFD-A5C944A3041F}" destId="{0F21B8CA-5C85-8040-886E-6472F3B3587C}" srcOrd="0" destOrd="0" presId="urn:microsoft.com/office/officeart/2005/8/layout/hierarchy1"/>
    <dgm:cxn modelId="{810B73BE-6DE7-F441-9F6A-14F1C473E9FD}" type="presOf" srcId="{98D45AF3-9891-4E77-9942-3A2EF764DEB7}" destId="{5D7B5A6F-7A06-3245-A3B4-7BF347D280C2}" srcOrd="0" destOrd="0" presId="urn:microsoft.com/office/officeart/2005/8/layout/hierarchy1"/>
    <dgm:cxn modelId="{BAD60349-808C-0245-BCB5-E892368BB571}" type="presParOf" srcId="{5D7B5A6F-7A06-3245-A3B4-7BF347D280C2}" destId="{4173B6F0-0CE1-5543-A324-923AD1F836B5}" srcOrd="0" destOrd="0" presId="urn:microsoft.com/office/officeart/2005/8/layout/hierarchy1"/>
    <dgm:cxn modelId="{0A0995A4-1B34-CB48-9165-B8EC62120445}" type="presParOf" srcId="{4173B6F0-0CE1-5543-A324-923AD1F836B5}" destId="{8F491B78-DEA5-8944-B5F0-E3D80090EFB0}" srcOrd="0" destOrd="0" presId="urn:microsoft.com/office/officeart/2005/8/layout/hierarchy1"/>
    <dgm:cxn modelId="{F90A1EEC-5278-554C-9993-57327AE52AE0}" type="presParOf" srcId="{8F491B78-DEA5-8944-B5F0-E3D80090EFB0}" destId="{D6C3CAA1-7E08-2B45-BFE1-662BB80CDABA}" srcOrd="0" destOrd="0" presId="urn:microsoft.com/office/officeart/2005/8/layout/hierarchy1"/>
    <dgm:cxn modelId="{EEBE7A9C-9E9C-0A43-860F-08C0BD74B8A6}" type="presParOf" srcId="{8F491B78-DEA5-8944-B5F0-E3D80090EFB0}" destId="{0F21B8CA-5C85-8040-886E-6472F3B3587C}" srcOrd="1" destOrd="0" presId="urn:microsoft.com/office/officeart/2005/8/layout/hierarchy1"/>
    <dgm:cxn modelId="{4CCDBBD6-21C7-5340-8BC4-C2CB150C61EC}" type="presParOf" srcId="{4173B6F0-0CE1-5543-A324-923AD1F836B5}" destId="{3DEAC0B8-F0C8-B440-99D6-198C32B07552}" srcOrd="1" destOrd="0" presId="urn:microsoft.com/office/officeart/2005/8/layout/hierarchy1"/>
    <dgm:cxn modelId="{D6992A2A-562C-9045-B76A-728FA772112F}" type="presParOf" srcId="{5D7B5A6F-7A06-3245-A3B4-7BF347D280C2}" destId="{DC6A1B9D-C2A2-C34E-801E-122670322EE0}" srcOrd="1" destOrd="0" presId="urn:microsoft.com/office/officeart/2005/8/layout/hierarchy1"/>
    <dgm:cxn modelId="{F43C44CD-00A4-8A45-B3AE-FE64A12CC469}" type="presParOf" srcId="{DC6A1B9D-C2A2-C34E-801E-122670322EE0}" destId="{7A126CD2-50FB-B743-844A-AAB2B45CAC84}" srcOrd="0" destOrd="0" presId="urn:microsoft.com/office/officeart/2005/8/layout/hierarchy1"/>
    <dgm:cxn modelId="{42FF1176-91D6-214A-A871-F4C2D222E43D}" type="presParOf" srcId="{7A126CD2-50FB-B743-844A-AAB2B45CAC84}" destId="{7E4AECAD-98E6-C340-8A24-BAD751980A2A}" srcOrd="0" destOrd="0" presId="urn:microsoft.com/office/officeart/2005/8/layout/hierarchy1"/>
    <dgm:cxn modelId="{06D2E475-0742-2245-8766-F310F3E367D7}" type="presParOf" srcId="{7A126CD2-50FB-B743-844A-AAB2B45CAC84}" destId="{DABB1233-4822-F148-9681-432434A16DA4}" srcOrd="1" destOrd="0" presId="urn:microsoft.com/office/officeart/2005/8/layout/hierarchy1"/>
    <dgm:cxn modelId="{1D3CB0F7-A5C0-DD44-BADD-9FA61DD79973}" type="presParOf" srcId="{DC6A1B9D-C2A2-C34E-801E-122670322EE0}" destId="{E55FFA07-427D-BC44-A12C-124AF74F708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992E82A-5A12-2B4C-B485-108CAD57E4FE}"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tr-TR"/>
        </a:p>
      </dgm:t>
    </dgm:pt>
    <dgm:pt modelId="{C5948C9B-4AD3-1841-B331-5D886DD8D56C}">
      <dgm:prSet/>
      <dgm:spPr/>
      <dgm:t>
        <a:bodyPr/>
        <a:lstStyle/>
        <a:p>
          <a:r>
            <a:rPr lang="tr-TR"/>
            <a:t>İnsanların NASIL öğrendikleri ile ANLAMLI ÖĞRENME konuları arasında köprü kuran bir öğrenme, öğretme tekniğidir. </a:t>
          </a:r>
        </a:p>
      </dgm:t>
    </dgm:pt>
    <dgm:pt modelId="{C434CA4B-A6E3-3A43-82D7-C441B077E417}" type="parTrans" cxnId="{68AF8A2A-A943-434B-AC4B-D9C84CD83D24}">
      <dgm:prSet/>
      <dgm:spPr/>
      <dgm:t>
        <a:bodyPr/>
        <a:lstStyle/>
        <a:p>
          <a:endParaRPr lang="tr-TR"/>
        </a:p>
      </dgm:t>
    </dgm:pt>
    <dgm:pt modelId="{A217E2CD-2BC6-F348-8AA8-E62F071620A0}" type="sibTrans" cxnId="{68AF8A2A-A943-434B-AC4B-D9C84CD83D24}">
      <dgm:prSet/>
      <dgm:spPr/>
      <dgm:t>
        <a:bodyPr/>
        <a:lstStyle/>
        <a:p>
          <a:endParaRPr lang="tr-TR"/>
        </a:p>
      </dgm:t>
    </dgm:pt>
    <dgm:pt modelId="{9886568C-894F-8646-A3EB-0CA1F22D950C}">
      <dgm:prSet/>
      <dgm:spPr/>
      <dgm:t>
        <a:bodyPr/>
        <a:lstStyle/>
        <a:p>
          <a:r>
            <a:rPr lang="tr-TR"/>
            <a:t>Bir kavram haritası daha geniş bir kavram başlığı altındaki kavramların birbirleriyle ilişkilerini gösteren iki boyutlu bir şemadır. </a:t>
          </a:r>
        </a:p>
      </dgm:t>
    </dgm:pt>
    <dgm:pt modelId="{5AFA5083-BC78-F04E-9085-7B6D0C70850F}" type="parTrans" cxnId="{BA816AF6-79C8-0D46-9ABF-C090D61C85F5}">
      <dgm:prSet/>
      <dgm:spPr/>
      <dgm:t>
        <a:bodyPr/>
        <a:lstStyle/>
        <a:p>
          <a:endParaRPr lang="tr-TR"/>
        </a:p>
      </dgm:t>
    </dgm:pt>
    <dgm:pt modelId="{5B129881-26A4-794B-A4A4-E34B0AE1DDA3}" type="sibTrans" cxnId="{BA816AF6-79C8-0D46-9ABF-C090D61C85F5}">
      <dgm:prSet/>
      <dgm:spPr/>
      <dgm:t>
        <a:bodyPr/>
        <a:lstStyle/>
        <a:p>
          <a:endParaRPr lang="tr-TR"/>
        </a:p>
      </dgm:t>
    </dgm:pt>
    <dgm:pt modelId="{BDEF46E3-C89B-C947-B1BC-92A383DD1025}">
      <dgm:prSet/>
      <dgm:spPr/>
      <dgm:t>
        <a:bodyPr/>
        <a:lstStyle/>
        <a:p>
          <a:r>
            <a:rPr lang="tr-TR"/>
            <a:t>Kavramların öğrencinin zihnine girmesi için öğrencinin ön bilgisinin yeterli olması ve etkin olarak kavramları ve o kavramlar arasındaki ilişkileri düşünmesi de gereklidir.</a:t>
          </a:r>
        </a:p>
      </dgm:t>
    </dgm:pt>
    <dgm:pt modelId="{C4B1D16A-E272-144F-8F63-935A44E33283}" type="parTrans" cxnId="{8260EDEB-4147-E042-8759-F76CA228FB7B}">
      <dgm:prSet/>
      <dgm:spPr/>
      <dgm:t>
        <a:bodyPr/>
        <a:lstStyle/>
        <a:p>
          <a:endParaRPr lang="tr-TR"/>
        </a:p>
      </dgm:t>
    </dgm:pt>
    <dgm:pt modelId="{0450A900-0B03-5247-B19F-D90ECBFADEFB}" type="sibTrans" cxnId="{8260EDEB-4147-E042-8759-F76CA228FB7B}">
      <dgm:prSet/>
      <dgm:spPr/>
      <dgm:t>
        <a:bodyPr/>
        <a:lstStyle/>
        <a:p>
          <a:endParaRPr lang="tr-TR"/>
        </a:p>
      </dgm:t>
    </dgm:pt>
    <dgm:pt modelId="{A7ACC72C-5408-5C4A-955E-C04AEF59C3DB}">
      <dgm:prSet/>
      <dgm:spPr/>
      <dgm:t>
        <a:bodyPr/>
        <a:lstStyle/>
        <a:p>
          <a:r>
            <a:rPr lang="tr-TR"/>
            <a:t>Öğrenme, öğrencinin kendi çabası ile oluşur. </a:t>
          </a:r>
        </a:p>
      </dgm:t>
    </dgm:pt>
    <dgm:pt modelId="{DA2FEF23-A30E-7F4F-ADC3-C27114354FD3}" type="parTrans" cxnId="{2C909014-2108-234A-988A-481FAC84AD1E}">
      <dgm:prSet/>
      <dgm:spPr/>
      <dgm:t>
        <a:bodyPr/>
        <a:lstStyle/>
        <a:p>
          <a:endParaRPr lang="tr-TR"/>
        </a:p>
      </dgm:t>
    </dgm:pt>
    <dgm:pt modelId="{FD55DD6C-E877-7546-9DD9-F08831EE20CD}" type="sibTrans" cxnId="{2C909014-2108-234A-988A-481FAC84AD1E}">
      <dgm:prSet/>
      <dgm:spPr/>
      <dgm:t>
        <a:bodyPr/>
        <a:lstStyle/>
        <a:p>
          <a:endParaRPr lang="tr-TR"/>
        </a:p>
      </dgm:t>
    </dgm:pt>
    <dgm:pt modelId="{0BC1BEC4-3049-7B40-9590-2EFA0D95A9B6}">
      <dgm:prSet/>
      <dgm:spPr/>
      <dgm:t>
        <a:bodyPr/>
        <a:lstStyle/>
        <a:p>
          <a:r>
            <a:rPr lang="tr-TR"/>
            <a:t>Öğrenci kendi başına kavramları düşünebilmeli ve onları ilişkilendirebilmelidir.</a:t>
          </a:r>
        </a:p>
      </dgm:t>
    </dgm:pt>
    <dgm:pt modelId="{7B009800-48C1-9244-B9C7-41ADC9F0316B}" type="parTrans" cxnId="{6B030A21-3B68-564E-9B6E-D005C3C476AC}">
      <dgm:prSet/>
      <dgm:spPr/>
      <dgm:t>
        <a:bodyPr/>
        <a:lstStyle/>
        <a:p>
          <a:endParaRPr lang="tr-TR"/>
        </a:p>
      </dgm:t>
    </dgm:pt>
    <dgm:pt modelId="{0EFAAFF4-EFE5-B54D-9ADE-67ED9EB17C97}" type="sibTrans" cxnId="{6B030A21-3B68-564E-9B6E-D005C3C476AC}">
      <dgm:prSet/>
      <dgm:spPr/>
      <dgm:t>
        <a:bodyPr/>
        <a:lstStyle/>
        <a:p>
          <a:endParaRPr lang="tr-TR"/>
        </a:p>
      </dgm:t>
    </dgm:pt>
    <dgm:pt modelId="{9EB061FB-EAAE-A94C-9744-21711DF7C60F}" type="pres">
      <dgm:prSet presAssocID="{9992E82A-5A12-2B4C-B485-108CAD57E4FE}" presName="linear" presStyleCnt="0">
        <dgm:presLayoutVars>
          <dgm:animLvl val="lvl"/>
          <dgm:resizeHandles val="exact"/>
        </dgm:presLayoutVars>
      </dgm:prSet>
      <dgm:spPr/>
    </dgm:pt>
    <dgm:pt modelId="{F1361325-1630-8E47-9126-7A75E049EB31}" type="pres">
      <dgm:prSet presAssocID="{C5948C9B-4AD3-1841-B331-5D886DD8D56C}" presName="parentText" presStyleLbl="node1" presStyleIdx="0" presStyleCnt="5">
        <dgm:presLayoutVars>
          <dgm:chMax val="0"/>
          <dgm:bulletEnabled val="1"/>
        </dgm:presLayoutVars>
      </dgm:prSet>
      <dgm:spPr/>
    </dgm:pt>
    <dgm:pt modelId="{3BB5AC16-26A8-6C42-9928-D687E09D3EB3}" type="pres">
      <dgm:prSet presAssocID="{A217E2CD-2BC6-F348-8AA8-E62F071620A0}" presName="spacer" presStyleCnt="0"/>
      <dgm:spPr/>
    </dgm:pt>
    <dgm:pt modelId="{04D67DC3-6530-7841-8451-624FF2F0AD99}" type="pres">
      <dgm:prSet presAssocID="{9886568C-894F-8646-A3EB-0CA1F22D950C}" presName="parentText" presStyleLbl="node1" presStyleIdx="1" presStyleCnt="5">
        <dgm:presLayoutVars>
          <dgm:chMax val="0"/>
          <dgm:bulletEnabled val="1"/>
        </dgm:presLayoutVars>
      </dgm:prSet>
      <dgm:spPr/>
    </dgm:pt>
    <dgm:pt modelId="{953DAD30-0D74-0540-831B-1636C5573496}" type="pres">
      <dgm:prSet presAssocID="{5B129881-26A4-794B-A4A4-E34B0AE1DDA3}" presName="spacer" presStyleCnt="0"/>
      <dgm:spPr/>
    </dgm:pt>
    <dgm:pt modelId="{DEF2FB6B-E14A-734A-B683-A199F8CD14F8}" type="pres">
      <dgm:prSet presAssocID="{BDEF46E3-C89B-C947-B1BC-92A383DD1025}" presName="parentText" presStyleLbl="node1" presStyleIdx="2" presStyleCnt="5">
        <dgm:presLayoutVars>
          <dgm:chMax val="0"/>
          <dgm:bulletEnabled val="1"/>
        </dgm:presLayoutVars>
      </dgm:prSet>
      <dgm:spPr/>
    </dgm:pt>
    <dgm:pt modelId="{2B8E60D7-25AC-CA40-9763-CFE535C27177}" type="pres">
      <dgm:prSet presAssocID="{0450A900-0B03-5247-B19F-D90ECBFADEFB}" presName="spacer" presStyleCnt="0"/>
      <dgm:spPr/>
    </dgm:pt>
    <dgm:pt modelId="{36C613F3-7115-DE42-88B2-FF6F7F06413B}" type="pres">
      <dgm:prSet presAssocID="{A7ACC72C-5408-5C4A-955E-C04AEF59C3DB}" presName="parentText" presStyleLbl="node1" presStyleIdx="3" presStyleCnt="5">
        <dgm:presLayoutVars>
          <dgm:chMax val="0"/>
          <dgm:bulletEnabled val="1"/>
        </dgm:presLayoutVars>
      </dgm:prSet>
      <dgm:spPr/>
    </dgm:pt>
    <dgm:pt modelId="{B121D9E9-35A4-A84A-8C91-8C560D4B348E}" type="pres">
      <dgm:prSet presAssocID="{FD55DD6C-E877-7546-9DD9-F08831EE20CD}" presName="spacer" presStyleCnt="0"/>
      <dgm:spPr/>
    </dgm:pt>
    <dgm:pt modelId="{EA7F3E0D-4B51-CB49-9998-75CDCDA6FD32}" type="pres">
      <dgm:prSet presAssocID="{0BC1BEC4-3049-7B40-9590-2EFA0D95A9B6}" presName="parentText" presStyleLbl="node1" presStyleIdx="4" presStyleCnt="5">
        <dgm:presLayoutVars>
          <dgm:chMax val="0"/>
          <dgm:bulletEnabled val="1"/>
        </dgm:presLayoutVars>
      </dgm:prSet>
      <dgm:spPr/>
    </dgm:pt>
  </dgm:ptLst>
  <dgm:cxnLst>
    <dgm:cxn modelId="{2C909014-2108-234A-988A-481FAC84AD1E}" srcId="{9992E82A-5A12-2B4C-B485-108CAD57E4FE}" destId="{A7ACC72C-5408-5C4A-955E-C04AEF59C3DB}" srcOrd="3" destOrd="0" parTransId="{DA2FEF23-A30E-7F4F-ADC3-C27114354FD3}" sibTransId="{FD55DD6C-E877-7546-9DD9-F08831EE20CD}"/>
    <dgm:cxn modelId="{5F82F41B-7F0D-2D41-BF9A-E15E4264344E}" type="presOf" srcId="{A7ACC72C-5408-5C4A-955E-C04AEF59C3DB}" destId="{36C613F3-7115-DE42-88B2-FF6F7F06413B}" srcOrd="0" destOrd="0" presId="urn:microsoft.com/office/officeart/2005/8/layout/vList2"/>
    <dgm:cxn modelId="{6B030A21-3B68-564E-9B6E-D005C3C476AC}" srcId="{9992E82A-5A12-2B4C-B485-108CAD57E4FE}" destId="{0BC1BEC4-3049-7B40-9590-2EFA0D95A9B6}" srcOrd="4" destOrd="0" parTransId="{7B009800-48C1-9244-B9C7-41ADC9F0316B}" sibTransId="{0EFAAFF4-EFE5-B54D-9ADE-67ED9EB17C97}"/>
    <dgm:cxn modelId="{68AF8A2A-A943-434B-AC4B-D9C84CD83D24}" srcId="{9992E82A-5A12-2B4C-B485-108CAD57E4FE}" destId="{C5948C9B-4AD3-1841-B331-5D886DD8D56C}" srcOrd="0" destOrd="0" parTransId="{C434CA4B-A6E3-3A43-82D7-C441B077E417}" sibTransId="{A217E2CD-2BC6-F348-8AA8-E62F071620A0}"/>
    <dgm:cxn modelId="{9CC82145-1D28-404A-AD52-5FCFE410B526}" type="presOf" srcId="{9992E82A-5A12-2B4C-B485-108CAD57E4FE}" destId="{9EB061FB-EAAE-A94C-9744-21711DF7C60F}" srcOrd="0" destOrd="0" presId="urn:microsoft.com/office/officeart/2005/8/layout/vList2"/>
    <dgm:cxn modelId="{22FB504B-2D34-7B40-832E-0B92188DA99D}" type="presOf" srcId="{9886568C-894F-8646-A3EB-0CA1F22D950C}" destId="{04D67DC3-6530-7841-8451-624FF2F0AD99}" srcOrd="0" destOrd="0" presId="urn:microsoft.com/office/officeart/2005/8/layout/vList2"/>
    <dgm:cxn modelId="{16D9CE6E-E9E1-DD46-9A3E-F13FCCB3D004}" type="presOf" srcId="{0BC1BEC4-3049-7B40-9590-2EFA0D95A9B6}" destId="{EA7F3E0D-4B51-CB49-9998-75CDCDA6FD32}" srcOrd="0" destOrd="0" presId="urn:microsoft.com/office/officeart/2005/8/layout/vList2"/>
    <dgm:cxn modelId="{79DD51A5-A745-754A-84BC-94B4A3B3C827}" type="presOf" srcId="{C5948C9B-4AD3-1841-B331-5D886DD8D56C}" destId="{F1361325-1630-8E47-9126-7A75E049EB31}" srcOrd="0" destOrd="0" presId="urn:microsoft.com/office/officeart/2005/8/layout/vList2"/>
    <dgm:cxn modelId="{9137D0A7-86FC-ED4D-AB9A-EE8358F87055}" type="presOf" srcId="{BDEF46E3-C89B-C947-B1BC-92A383DD1025}" destId="{DEF2FB6B-E14A-734A-B683-A199F8CD14F8}" srcOrd="0" destOrd="0" presId="urn:microsoft.com/office/officeart/2005/8/layout/vList2"/>
    <dgm:cxn modelId="{8260EDEB-4147-E042-8759-F76CA228FB7B}" srcId="{9992E82A-5A12-2B4C-B485-108CAD57E4FE}" destId="{BDEF46E3-C89B-C947-B1BC-92A383DD1025}" srcOrd="2" destOrd="0" parTransId="{C4B1D16A-E272-144F-8F63-935A44E33283}" sibTransId="{0450A900-0B03-5247-B19F-D90ECBFADEFB}"/>
    <dgm:cxn modelId="{BA816AF6-79C8-0D46-9ABF-C090D61C85F5}" srcId="{9992E82A-5A12-2B4C-B485-108CAD57E4FE}" destId="{9886568C-894F-8646-A3EB-0CA1F22D950C}" srcOrd="1" destOrd="0" parTransId="{5AFA5083-BC78-F04E-9085-7B6D0C70850F}" sibTransId="{5B129881-26A4-794B-A4A4-E34B0AE1DDA3}"/>
    <dgm:cxn modelId="{4380B75A-CF28-6E46-BBD8-11C0DCB1A78D}" type="presParOf" srcId="{9EB061FB-EAAE-A94C-9744-21711DF7C60F}" destId="{F1361325-1630-8E47-9126-7A75E049EB31}" srcOrd="0" destOrd="0" presId="urn:microsoft.com/office/officeart/2005/8/layout/vList2"/>
    <dgm:cxn modelId="{AAF704D3-9566-6148-95CF-339466A02816}" type="presParOf" srcId="{9EB061FB-EAAE-A94C-9744-21711DF7C60F}" destId="{3BB5AC16-26A8-6C42-9928-D687E09D3EB3}" srcOrd="1" destOrd="0" presId="urn:microsoft.com/office/officeart/2005/8/layout/vList2"/>
    <dgm:cxn modelId="{F54095B8-D022-F344-8A89-86EC768BE510}" type="presParOf" srcId="{9EB061FB-EAAE-A94C-9744-21711DF7C60F}" destId="{04D67DC3-6530-7841-8451-624FF2F0AD99}" srcOrd="2" destOrd="0" presId="urn:microsoft.com/office/officeart/2005/8/layout/vList2"/>
    <dgm:cxn modelId="{8C548C5E-E581-9144-98B8-44E02CC03979}" type="presParOf" srcId="{9EB061FB-EAAE-A94C-9744-21711DF7C60F}" destId="{953DAD30-0D74-0540-831B-1636C5573496}" srcOrd="3" destOrd="0" presId="urn:microsoft.com/office/officeart/2005/8/layout/vList2"/>
    <dgm:cxn modelId="{4EB05A47-7E33-0647-8AE9-519BFE963C1A}" type="presParOf" srcId="{9EB061FB-EAAE-A94C-9744-21711DF7C60F}" destId="{DEF2FB6B-E14A-734A-B683-A199F8CD14F8}" srcOrd="4" destOrd="0" presId="urn:microsoft.com/office/officeart/2005/8/layout/vList2"/>
    <dgm:cxn modelId="{DA0DFBF7-ACF3-8443-8457-44EA87BDF2C1}" type="presParOf" srcId="{9EB061FB-EAAE-A94C-9744-21711DF7C60F}" destId="{2B8E60D7-25AC-CA40-9763-CFE535C27177}" srcOrd="5" destOrd="0" presId="urn:microsoft.com/office/officeart/2005/8/layout/vList2"/>
    <dgm:cxn modelId="{8399A316-06EC-6B4D-BDDB-9A97B9332B1B}" type="presParOf" srcId="{9EB061FB-EAAE-A94C-9744-21711DF7C60F}" destId="{36C613F3-7115-DE42-88B2-FF6F7F06413B}" srcOrd="6" destOrd="0" presId="urn:microsoft.com/office/officeart/2005/8/layout/vList2"/>
    <dgm:cxn modelId="{51E6023F-6626-9145-A6E5-66B8AD3718A2}" type="presParOf" srcId="{9EB061FB-EAAE-A94C-9744-21711DF7C60F}" destId="{B121D9E9-35A4-A84A-8C91-8C560D4B348E}" srcOrd="7" destOrd="0" presId="urn:microsoft.com/office/officeart/2005/8/layout/vList2"/>
    <dgm:cxn modelId="{7DBA08B4-515E-F144-94BC-7C92F795D595}" type="presParOf" srcId="{9EB061FB-EAAE-A94C-9744-21711DF7C60F}" destId="{EA7F3E0D-4B51-CB49-9998-75CDCDA6FD3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8F0A862-A18B-8941-B3A9-8FFA1A8FB52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A7DF14C0-7F07-D94F-BB36-D80149321F28}">
      <dgm:prSet/>
      <dgm:spPr/>
      <dgm:t>
        <a:bodyPr/>
        <a:lstStyle/>
        <a:p>
          <a:r>
            <a:rPr lang="tr-TR"/>
            <a:t>Yararları</a:t>
          </a:r>
        </a:p>
      </dgm:t>
    </dgm:pt>
    <dgm:pt modelId="{FA5934A4-48B9-3C47-A35C-A46653633D3A}" type="parTrans" cxnId="{D0BB006B-A0C9-1342-8A99-A2EE54890E7B}">
      <dgm:prSet/>
      <dgm:spPr/>
      <dgm:t>
        <a:bodyPr/>
        <a:lstStyle/>
        <a:p>
          <a:endParaRPr lang="tr-TR"/>
        </a:p>
      </dgm:t>
    </dgm:pt>
    <dgm:pt modelId="{7AC693E0-5693-A944-BEA3-771624C7F481}" type="sibTrans" cxnId="{D0BB006B-A0C9-1342-8A99-A2EE54890E7B}">
      <dgm:prSet/>
      <dgm:spPr/>
      <dgm:t>
        <a:bodyPr/>
        <a:lstStyle/>
        <a:p>
          <a:endParaRPr lang="tr-TR"/>
        </a:p>
      </dgm:t>
    </dgm:pt>
    <dgm:pt modelId="{54A53B91-3735-4A48-A852-9FD307021363}">
      <dgm:prSet/>
      <dgm:spPr/>
      <dgm:t>
        <a:bodyPr/>
        <a:lstStyle/>
        <a:p>
          <a:r>
            <a:rPr lang="tr-TR"/>
            <a:t>Kavram haritası yöntemini diğerlerinden üstün kılan öncelikli avantajı, esas fikirlerin görsel sunumunu elde edilebilir kılmasıdır. </a:t>
          </a:r>
        </a:p>
      </dgm:t>
    </dgm:pt>
    <dgm:pt modelId="{2A7292B3-9848-8548-B2E8-5F87B6CABAF2}" type="parTrans" cxnId="{6C1C44C0-8B24-6F4F-BDEF-5CAB257EB72F}">
      <dgm:prSet/>
      <dgm:spPr/>
      <dgm:t>
        <a:bodyPr/>
        <a:lstStyle/>
        <a:p>
          <a:endParaRPr lang="tr-TR"/>
        </a:p>
      </dgm:t>
    </dgm:pt>
    <dgm:pt modelId="{3DF91AC9-92AB-6345-AB8E-5C8736F364B4}" type="sibTrans" cxnId="{6C1C44C0-8B24-6F4F-BDEF-5CAB257EB72F}">
      <dgm:prSet/>
      <dgm:spPr/>
      <dgm:t>
        <a:bodyPr/>
        <a:lstStyle/>
        <a:p>
          <a:endParaRPr lang="tr-TR"/>
        </a:p>
      </dgm:t>
    </dgm:pt>
    <dgm:pt modelId="{0F54B394-7F82-BA4D-BEF0-42759679D424}">
      <dgm:prSet/>
      <dgm:spPr/>
      <dgm:t>
        <a:bodyPr/>
        <a:lstStyle/>
        <a:p>
          <a:r>
            <a:rPr lang="tr-TR"/>
            <a:t>Öğrenmeyi gözle görülür biçimde arttırır.</a:t>
          </a:r>
        </a:p>
      </dgm:t>
    </dgm:pt>
    <dgm:pt modelId="{D8B70DB9-4B88-4A46-859E-BFA26DF7150B}" type="parTrans" cxnId="{31452C40-335A-A74F-9136-4A3ACFF42B98}">
      <dgm:prSet/>
      <dgm:spPr/>
      <dgm:t>
        <a:bodyPr/>
        <a:lstStyle/>
        <a:p>
          <a:endParaRPr lang="tr-TR"/>
        </a:p>
      </dgm:t>
    </dgm:pt>
    <dgm:pt modelId="{D272A77B-A6DC-E547-A153-34D7D7E2BBC3}" type="sibTrans" cxnId="{31452C40-335A-A74F-9136-4A3ACFF42B98}">
      <dgm:prSet/>
      <dgm:spPr/>
      <dgm:t>
        <a:bodyPr/>
        <a:lstStyle/>
        <a:p>
          <a:endParaRPr lang="tr-TR"/>
        </a:p>
      </dgm:t>
    </dgm:pt>
    <dgm:pt modelId="{C094CC3C-F6B8-9749-8A00-E0BC28F30646}">
      <dgm:prSet/>
      <dgm:spPr/>
      <dgm:t>
        <a:bodyPr/>
        <a:lstStyle/>
        <a:p>
          <a:r>
            <a:rPr lang="tr-TR"/>
            <a:t>Faklı öğrenme şekillerine ve öğrenciler arasındaki diğer bireysel farklılıklara hitap eder.</a:t>
          </a:r>
        </a:p>
      </dgm:t>
    </dgm:pt>
    <dgm:pt modelId="{7D7FB9F6-FFC0-FB41-8D5D-CBA1D7A1DB90}" type="parTrans" cxnId="{1976E22F-A637-0945-A068-49A384F131A8}">
      <dgm:prSet/>
      <dgm:spPr/>
      <dgm:t>
        <a:bodyPr/>
        <a:lstStyle/>
        <a:p>
          <a:endParaRPr lang="tr-TR"/>
        </a:p>
      </dgm:t>
    </dgm:pt>
    <dgm:pt modelId="{AC964B4A-2EF8-9641-A544-7EA9784339C3}" type="sibTrans" cxnId="{1976E22F-A637-0945-A068-49A384F131A8}">
      <dgm:prSet/>
      <dgm:spPr/>
      <dgm:t>
        <a:bodyPr/>
        <a:lstStyle/>
        <a:p>
          <a:endParaRPr lang="tr-TR"/>
        </a:p>
      </dgm:t>
    </dgm:pt>
    <dgm:pt modelId="{791D0852-F2FF-3744-8EBD-A5222A51F7A8}">
      <dgm:prSet/>
      <dgm:spPr/>
      <dgm:t>
        <a:bodyPr/>
        <a:lstStyle/>
        <a:p>
          <a:r>
            <a:rPr lang="tr-TR"/>
            <a:t>Pek çok değişik konu, öğretim aşaması ve not seviyesi için uygundur.</a:t>
          </a:r>
        </a:p>
      </dgm:t>
    </dgm:pt>
    <dgm:pt modelId="{FF8323D1-A7BA-4F48-84D0-8FA286A3B879}" type="parTrans" cxnId="{94ABCED6-53A8-1349-B55D-C3FD94DA0364}">
      <dgm:prSet/>
      <dgm:spPr/>
      <dgm:t>
        <a:bodyPr/>
        <a:lstStyle/>
        <a:p>
          <a:endParaRPr lang="tr-TR"/>
        </a:p>
      </dgm:t>
    </dgm:pt>
    <dgm:pt modelId="{EAF6E4A8-2F09-D64D-965D-D83248842700}" type="sibTrans" cxnId="{94ABCED6-53A8-1349-B55D-C3FD94DA0364}">
      <dgm:prSet/>
      <dgm:spPr/>
      <dgm:t>
        <a:bodyPr/>
        <a:lstStyle/>
        <a:p>
          <a:endParaRPr lang="tr-TR"/>
        </a:p>
      </dgm:t>
    </dgm:pt>
    <dgm:pt modelId="{01A96FC8-4354-D24A-A80A-CA47EED481F1}">
      <dgm:prSet/>
      <dgm:spPr/>
      <dgm:t>
        <a:bodyPr/>
        <a:lstStyle/>
        <a:p>
          <a:r>
            <a:rPr lang="tr-TR"/>
            <a:t>Öğrenilmesi, öğretilmesi ve kullanılması kolaydır.</a:t>
          </a:r>
        </a:p>
      </dgm:t>
    </dgm:pt>
    <dgm:pt modelId="{52B058C9-31E1-7846-85FF-9569DE77D723}" type="parTrans" cxnId="{72D3FC3E-5F1E-6646-AB22-767FD904924F}">
      <dgm:prSet/>
      <dgm:spPr/>
      <dgm:t>
        <a:bodyPr/>
        <a:lstStyle/>
        <a:p>
          <a:endParaRPr lang="tr-TR"/>
        </a:p>
      </dgm:t>
    </dgm:pt>
    <dgm:pt modelId="{53EA3897-954B-2E40-97F0-3720CA67BCCA}" type="sibTrans" cxnId="{72D3FC3E-5F1E-6646-AB22-767FD904924F}">
      <dgm:prSet/>
      <dgm:spPr/>
      <dgm:t>
        <a:bodyPr/>
        <a:lstStyle/>
        <a:p>
          <a:endParaRPr lang="tr-TR"/>
        </a:p>
      </dgm:t>
    </dgm:pt>
    <dgm:pt modelId="{D09B9161-AEAC-7C4B-AF24-09C8018F58DA}">
      <dgm:prSet/>
      <dgm:spPr/>
      <dgm:t>
        <a:bodyPr/>
        <a:lstStyle/>
        <a:p>
          <a:r>
            <a:rPr lang="tr-TR"/>
            <a:t>Kavram haritaları, öğrenci merkezli, öğrenci aktif yöntemlerdir ve öğrenciyle öğretmen tartışarak bir haritayı oluşturduklarında öğretmen öğrenci etkileşimini teşvik eder.</a:t>
          </a:r>
        </a:p>
      </dgm:t>
    </dgm:pt>
    <dgm:pt modelId="{32007B2D-9E11-5445-BA91-55A819AE3F59}" type="parTrans" cxnId="{3C2716BF-1633-F446-B3F6-E35CD850CAFB}">
      <dgm:prSet/>
      <dgm:spPr/>
      <dgm:t>
        <a:bodyPr/>
        <a:lstStyle/>
        <a:p>
          <a:endParaRPr lang="tr-TR"/>
        </a:p>
      </dgm:t>
    </dgm:pt>
    <dgm:pt modelId="{F629E32A-F505-554E-820D-8C9864EDCC99}" type="sibTrans" cxnId="{3C2716BF-1633-F446-B3F6-E35CD850CAFB}">
      <dgm:prSet/>
      <dgm:spPr/>
      <dgm:t>
        <a:bodyPr/>
        <a:lstStyle/>
        <a:p>
          <a:endParaRPr lang="tr-TR"/>
        </a:p>
      </dgm:t>
    </dgm:pt>
    <dgm:pt modelId="{76E50DBD-4471-BB43-9C8B-F2C77F305FE5}" type="pres">
      <dgm:prSet presAssocID="{58F0A862-A18B-8941-B3A9-8FFA1A8FB523}" presName="linear" presStyleCnt="0">
        <dgm:presLayoutVars>
          <dgm:animLvl val="lvl"/>
          <dgm:resizeHandles val="exact"/>
        </dgm:presLayoutVars>
      </dgm:prSet>
      <dgm:spPr/>
    </dgm:pt>
    <dgm:pt modelId="{74517B33-B5C0-C54D-8E83-209859A479CC}" type="pres">
      <dgm:prSet presAssocID="{A7DF14C0-7F07-D94F-BB36-D80149321F28}" presName="parentText" presStyleLbl="node1" presStyleIdx="0" presStyleCnt="1">
        <dgm:presLayoutVars>
          <dgm:chMax val="0"/>
          <dgm:bulletEnabled val="1"/>
        </dgm:presLayoutVars>
      </dgm:prSet>
      <dgm:spPr/>
    </dgm:pt>
    <dgm:pt modelId="{4FB5EEB0-E6E2-2F42-AF98-93B26AD09802}" type="pres">
      <dgm:prSet presAssocID="{A7DF14C0-7F07-D94F-BB36-D80149321F28}" presName="childText" presStyleLbl="revTx" presStyleIdx="0" presStyleCnt="1">
        <dgm:presLayoutVars>
          <dgm:bulletEnabled val="1"/>
        </dgm:presLayoutVars>
      </dgm:prSet>
      <dgm:spPr/>
    </dgm:pt>
  </dgm:ptLst>
  <dgm:cxnLst>
    <dgm:cxn modelId="{D0EF5D0A-0344-444E-AF9D-5626F4DBB85D}" type="presOf" srcId="{791D0852-F2FF-3744-8EBD-A5222A51F7A8}" destId="{4FB5EEB0-E6E2-2F42-AF98-93B26AD09802}" srcOrd="0" destOrd="3" presId="urn:microsoft.com/office/officeart/2005/8/layout/vList2"/>
    <dgm:cxn modelId="{7468B90C-1B75-564E-9926-31E247710685}" type="presOf" srcId="{0F54B394-7F82-BA4D-BEF0-42759679D424}" destId="{4FB5EEB0-E6E2-2F42-AF98-93B26AD09802}" srcOrd="0" destOrd="1" presId="urn:microsoft.com/office/officeart/2005/8/layout/vList2"/>
    <dgm:cxn modelId="{807AAC2D-C091-5147-B8D0-552E4727290F}" type="presOf" srcId="{D09B9161-AEAC-7C4B-AF24-09C8018F58DA}" destId="{4FB5EEB0-E6E2-2F42-AF98-93B26AD09802}" srcOrd="0" destOrd="5" presId="urn:microsoft.com/office/officeart/2005/8/layout/vList2"/>
    <dgm:cxn modelId="{1976E22F-A637-0945-A068-49A384F131A8}" srcId="{A7DF14C0-7F07-D94F-BB36-D80149321F28}" destId="{C094CC3C-F6B8-9749-8A00-E0BC28F30646}" srcOrd="2" destOrd="0" parTransId="{7D7FB9F6-FFC0-FB41-8D5D-CBA1D7A1DB90}" sibTransId="{AC964B4A-2EF8-9641-A544-7EA9784339C3}"/>
    <dgm:cxn modelId="{72D3FC3E-5F1E-6646-AB22-767FD904924F}" srcId="{A7DF14C0-7F07-D94F-BB36-D80149321F28}" destId="{01A96FC8-4354-D24A-A80A-CA47EED481F1}" srcOrd="4" destOrd="0" parTransId="{52B058C9-31E1-7846-85FF-9569DE77D723}" sibTransId="{53EA3897-954B-2E40-97F0-3720CA67BCCA}"/>
    <dgm:cxn modelId="{31452C40-335A-A74F-9136-4A3ACFF42B98}" srcId="{A7DF14C0-7F07-D94F-BB36-D80149321F28}" destId="{0F54B394-7F82-BA4D-BEF0-42759679D424}" srcOrd="1" destOrd="0" parTransId="{D8B70DB9-4B88-4A46-859E-BFA26DF7150B}" sibTransId="{D272A77B-A6DC-E547-A153-34D7D7E2BBC3}"/>
    <dgm:cxn modelId="{CB624943-D76E-D946-B21E-A09BEEF901AE}" type="presOf" srcId="{54A53B91-3735-4A48-A852-9FD307021363}" destId="{4FB5EEB0-E6E2-2F42-AF98-93B26AD09802}" srcOrd="0" destOrd="0" presId="urn:microsoft.com/office/officeart/2005/8/layout/vList2"/>
    <dgm:cxn modelId="{92A62A56-05C1-414B-830F-15937DFF9D15}" type="presOf" srcId="{A7DF14C0-7F07-D94F-BB36-D80149321F28}" destId="{74517B33-B5C0-C54D-8E83-209859A479CC}" srcOrd="0" destOrd="0" presId="urn:microsoft.com/office/officeart/2005/8/layout/vList2"/>
    <dgm:cxn modelId="{82B8C767-174B-2948-8ECA-41B9045570D5}" type="presOf" srcId="{58F0A862-A18B-8941-B3A9-8FFA1A8FB523}" destId="{76E50DBD-4471-BB43-9C8B-F2C77F305FE5}" srcOrd="0" destOrd="0" presId="urn:microsoft.com/office/officeart/2005/8/layout/vList2"/>
    <dgm:cxn modelId="{D0BB006B-A0C9-1342-8A99-A2EE54890E7B}" srcId="{58F0A862-A18B-8941-B3A9-8FFA1A8FB523}" destId="{A7DF14C0-7F07-D94F-BB36-D80149321F28}" srcOrd="0" destOrd="0" parTransId="{FA5934A4-48B9-3C47-A35C-A46653633D3A}" sibTransId="{7AC693E0-5693-A944-BEA3-771624C7F481}"/>
    <dgm:cxn modelId="{C5BD4384-AABF-AD4B-97F4-3554D5B7FF18}" type="presOf" srcId="{C094CC3C-F6B8-9749-8A00-E0BC28F30646}" destId="{4FB5EEB0-E6E2-2F42-AF98-93B26AD09802}" srcOrd="0" destOrd="2" presId="urn:microsoft.com/office/officeart/2005/8/layout/vList2"/>
    <dgm:cxn modelId="{3C2716BF-1633-F446-B3F6-E35CD850CAFB}" srcId="{A7DF14C0-7F07-D94F-BB36-D80149321F28}" destId="{D09B9161-AEAC-7C4B-AF24-09C8018F58DA}" srcOrd="5" destOrd="0" parTransId="{32007B2D-9E11-5445-BA91-55A819AE3F59}" sibTransId="{F629E32A-F505-554E-820D-8C9864EDCC99}"/>
    <dgm:cxn modelId="{6C1C44C0-8B24-6F4F-BDEF-5CAB257EB72F}" srcId="{A7DF14C0-7F07-D94F-BB36-D80149321F28}" destId="{54A53B91-3735-4A48-A852-9FD307021363}" srcOrd="0" destOrd="0" parTransId="{2A7292B3-9848-8548-B2E8-5F87B6CABAF2}" sibTransId="{3DF91AC9-92AB-6345-AB8E-5C8736F364B4}"/>
    <dgm:cxn modelId="{94ABCED6-53A8-1349-B55D-C3FD94DA0364}" srcId="{A7DF14C0-7F07-D94F-BB36-D80149321F28}" destId="{791D0852-F2FF-3744-8EBD-A5222A51F7A8}" srcOrd="3" destOrd="0" parTransId="{FF8323D1-A7BA-4F48-84D0-8FA286A3B879}" sibTransId="{EAF6E4A8-2F09-D64D-965D-D83248842700}"/>
    <dgm:cxn modelId="{741604E5-9B4F-7B43-98B6-E9265B1339E1}" type="presOf" srcId="{01A96FC8-4354-D24A-A80A-CA47EED481F1}" destId="{4FB5EEB0-E6E2-2F42-AF98-93B26AD09802}" srcOrd="0" destOrd="4" presId="urn:microsoft.com/office/officeart/2005/8/layout/vList2"/>
    <dgm:cxn modelId="{6D8AB4EA-B553-554F-BB9F-41D9B379F6BC}" type="presParOf" srcId="{76E50DBD-4471-BB43-9C8B-F2C77F305FE5}" destId="{74517B33-B5C0-C54D-8E83-209859A479CC}" srcOrd="0" destOrd="0" presId="urn:microsoft.com/office/officeart/2005/8/layout/vList2"/>
    <dgm:cxn modelId="{422DE6AC-E76A-7045-9D61-AF5BB21E6774}" type="presParOf" srcId="{76E50DBD-4471-BB43-9C8B-F2C77F305FE5}" destId="{4FB5EEB0-E6E2-2F42-AF98-93B26AD0980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D7F382E-D766-B840-94B4-787A22E4B9E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149C5F08-992F-2546-8BFD-028861424984}">
      <dgm:prSet/>
      <dgm:spPr/>
      <dgm:t>
        <a:bodyPr/>
        <a:lstStyle/>
        <a:p>
          <a:r>
            <a:rPr lang="tr-TR"/>
            <a:t>Uygulama Şekli</a:t>
          </a:r>
        </a:p>
      </dgm:t>
    </dgm:pt>
    <dgm:pt modelId="{7A7110D6-84A1-104C-AB01-ED9BE94FC89A}" type="parTrans" cxnId="{FD58E9B2-3279-8547-8224-E31B99F8FED8}">
      <dgm:prSet/>
      <dgm:spPr/>
      <dgm:t>
        <a:bodyPr/>
        <a:lstStyle/>
        <a:p>
          <a:endParaRPr lang="tr-TR"/>
        </a:p>
      </dgm:t>
    </dgm:pt>
    <dgm:pt modelId="{C6E4DF95-26E5-BC4B-B1B2-ABFF93F66151}" type="sibTrans" cxnId="{FD58E9B2-3279-8547-8224-E31B99F8FED8}">
      <dgm:prSet/>
      <dgm:spPr/>
      <dgm:t>
        <a:bodyPr/>
        <a:lstStyle/>
        <a:p>
          <a:endParaRPr lang="tr-TR"/>
        </a:p>
      </dgm:t>
    </dgm:pt>
    <dgm:pt modelId="{D6EF0EA4-A1B9-5D42-AC1B-F41F08B31F1B}">
      <dgm:prSet/>
      <dgm:spPr/>
      <dgm:t>
        <a:bodyPr/>
        <a:lstStyle/>
        <a:p>
          <a:r>
            <a:rPr lang="tr-TR"/>
            <a:t>Öğrenciler çember şeklinde oturtulur.</a:t>
          </a:r>
        </a:p>
      </dgm:t>
    </dgm:pt>
    <dgm:pt modelId="{674CC2BF-F3E6-284E-B62D-399358B83376}" type="parTrans" cxnId="{86364814-268A-2549-A0CE-E5F35EA59000}">
      <dgm:prSet/>
      <dgm:spPr/>
      <dgm:t>
        <a:bodyPr/>
        <a:lstStyle/>
        <a:p>
          <a:endParaRPr lang="tr-TR"/>
        </a:p>
      </dgm:t>
    </dgm:pt>
    <dgm:pt modelId="{92F79F8D-1C38-3A40-861B-9F7F3776B61B}" type="sibTrans" cxnId="{86364814-268A-2549-A0CE-E5F35EA59000}">
      <dgm:prSet/>
      <dgm:spPr/>
      <dgm:t>
        <a:bodyPr/>
        <a:lstStyle/>
        <a:p>
          <a:endParaRPr lang="tr-TR"/>
        </a:p>
      </dgm:t>
    </dgm:pt>
    <dgm:pt modelId="{59AD57EC-71A9-A142-8238-6FBA5E132EC4}">
      <dgm:prSet/>
      <dgm:spPr/>
      <dgm:t>
        <a:bodyPr/>
        <a:lstStyle/>
        <a:p>
          <a:r>
            <a:rPr lang="tr-TR"/>
            <a:t>Tekniğin kullanılmasında uyulacak kuralları tahtaya yazılır. </a:t>
          </a:r>
        </a:p>
      </dgm:t>
    </dgm:pt>
    <dgm:pt modelId="{790B68F9-43E9-864B-9C8E-29311DD66168}" type="parTrans" cxnId="{B69B20BA-685C-9143-92B8-087BA2B2626A}">
      <dgm:prSet/>
      <dgm:spPr/>
      <dgm:t>
        <a:bodyPr/>
        <a:lstStyle/>
        <a:p>
          <a:endParaRPr lang="tr-TR"/>
        </a:p>
      </dgm:t>
    </dgm:pt>
    <dgm:pt modelId="{4E91CA1A-72AD-C04A-8EBC-C6955A570D84}" type="sibTrans" cxnId="{B69B20BA-685C-9143-92B8-087BA2B2626A}">
      <dgm:prSet/>
      <dgm:spPr/>
      <dgm:t>
        <a:bodyPr/>
        <a:lstStyle/>
        <a:p>
          <a:endParaRPr lang="tr-TR"/>
        </a:p>
      </dgm:t>
    </dgm:pt>
    <dgm:pt modelId="{F6FE24A1-A738-DA40-9BFC-1EFC88550872}">
      <dgm:prSet/>
      <dgm:spPr/>
      <dgm:t>
        <a:bodyPr/>
        <a:lstStyle/>
        <a:p>
          <a:r>
            <a:rPr lang="tr-TR"/>
            <a:t>Konuşma sırasını belirten bir araç saptanır. Bu araç mendil, kalem, silgi vb. olabilir. Bu cisim, konuşma sırası gelenin eline verilecek. Bu araç eline gelmeden kişi konuşmayacak. </a:t>
          </a:r>
        </a:p>
      </dgm:t>
    </dgm:pt>
    <dgm:pt modelId="{3B53025A-B275-D347-929D-0A3989A29DD8}" type="parTrans" cxnId="{96972AA8-23BD-8E48-833B-56E22FB95A70}">
      <dgm:prSet/>
      <dgm:spPr/>
      <dgm:t>
        <a:bodyPr/>
        <a:lstStyle/>
        <a:p>
          <a:endParaRPr lang="tr-TR"/>
        </a:p>
      </dgm:t>
    </dgm:pt>
    <dgm:pt modelId="{2FCB4F08-F254-BE48-91B1-52CC71E4F386}" type="sibTrans" cxnId="{96972AA8-23BD-8E48-833B-56E22FB95A70}">
      <dgm:prSet/>
      <dgm:spPr/>
      <dgm:t>
        <a:bodyPr/>
        <a:lstStyle/>
        <a:p>
          <a:endParaRPr lang="tr-TR"/>
        </a:p>
      </dgm:t>
    </dgm:pt>
    <dgm:pt modelId="{67866E4B-3293-9F4D-8D47-8B83EF5AA1D9}">
      <dgm:prSet/>
      <dgm:spPr/>
      <dgm:t>
        <a:bodyPr/>
        <a:lstStyle/>
        <a:p>
          <a:r>
            <a:rPr lang="tr-TR"/>
            <a:t>Konuşma başlatacak problem, öykü, masal, drama, film, resim sınıfa sunulur.</a:t>
          </a:r>
        </a:p>
      </dgm:t>
    </dgm:pt>
    <dgm:pt modelId="{BAFC9E95-33C5-F943-A6B9-EB9EF30696C6}" type="parTrans" cxnId="{F260E806-E266-564C-B02B-C236A8EBFD56}">
      <dgm:prSet/>
      <dgm:spPr/>
      <dgm:t>
        <a:bodyPr/>
        <a:lstStyle/>
        <a:p>
          <a:endParaRPr lang="tr-TR"/>
        </a:p>
      </dgm:t>
    </dgm:pt>
    <dgm:pt modelId="{DEF9CE6F-3BED-D148-888C-EE8D050C0512}" type="sibTrans" cxnId="{F260E806-E266-564C-B02B-C236A8EBFD56}">
      <dgm:prSet/>
      <dgm:spPr/>
      <dgm:t>
        <a:bodyPr/>
        <a:lstStyle/>
        <a:p>
          <a:endParaRPr lang="tr-TR"/>
        </a:p>
      </dgm:t>
    </dgm:pt>
    <dgm:pt modelId="{5ECF6E6D-5C9C-0842-8330-C2A165AD2482}">
      <dgm:prSet/>
      <dgm:spPr/>
      <dgm:t>
        <a:bodyPr/>
        <a:lstStyle/>
        <a:p>
          <a:r>
            <a:rPr lang="tr-TR"/>
            <a:t>Konuşma nesnesi öğretmenin yanındaki öğrenciye verilerek konuşma başlatılır. Bunun için konuyla ilgili belirlenen sorulardan birincisi sorulur.</a:t>
          </a:r>
        </a:p>
      </dgm:t>
    </dgm:pt>
    <dgm:pt modelId="{14DFF830-5CEE-A748-930D-995A879BF52F}" type="parTrans" cxnId="{BE702D76-873B-1A40-95FD-08736C35E5BD}">
      <dgm:prSet/>
      <dgm:spPr/>
      <dgm:t>
        <a:bodyPr/>
        <a:lstStyle/>
        <a:p>
          <a:endParaRPr lang="tr-TR"/>
        </a:p>
      </dgm:t>
    </dgm:pt>
    <dgm:pt modelId="{AC30C703-8EAC-B048-8312-3D54ACA2B307}" type="sibTrans" cxnId="{BE702D76-873B-1A40-95FD-08736C35E5BD}">
      <dgm:prSet/>
      <dgm:spPr/>
      <dgm:t>
        <a:bodyPr/>
        <a:lstStyle/>
        <a:p>
          <a:endParaRPr lang="tr-TR"/>
        </a:p>
      </dgm:t>
    </dgm:pt>
    <dgm:pt modelId="{0E6CBA77-23CD-2A4E-8270-48D741180EBA}">
      <dgm:prSet/>
      <dgm:spPr/>
      <dgm:t>
        <a:bodyPr/>
        <a:lstStyle/>
        <a:p>
          <a:r>
            <a:rPr lang="tr-TR"/>
            <a:t>Her bir soru , tüm katılanlar tarafından yanıtlandıktan sonra ikinci soruya ve diğerlerine sırayla geçilir. </a:t>
          </a:r>
        </a:p>
      </dgm:t>
    </dgm:pt>
    <dgm:pt modelId="{E12DED72-B158-644B-B38B-6A31DBFCA8AB}" type="parTrans" cxnId="{7D39B68E-CA68-3244-BA94-80E26B360A5B}">
      <dgm:prSet/>
      <dgm:spPr/>
      <dgm:t>
        <a:bodyPr/>
        <a:lstStyle/>
        <a:p>
          <a:endParaRPr lang="tr-TR"/>
        </a:p>
      </dgm:t>
    </dgm:pt>
    <dgm:pt modelId="{A68D887F-A998-4F40-B47E-2F86784AB9B7}" type="sibTrans" cxnId="{7D39B68E-CA68-3244-BA94-80E26B360A5B}">
      <dgm:prSet/>
      <dgm:spPr/>
      <dgm:t>
        <a:bodyPr/>
        <a:lstStyle/>
        <a:p>
          <a:endParaRPr lang="tr-TR"/>
        </a:p>
      </dgm:t>
    </dgm:pt>
    <dgm:pt modelId="{A391564E-3323-1C40-87F3-EF8623F538D6}">
      <dgm:prSet/>
      <dgm:spPr/>
      <dgm:t>
        <a:bodyPr/>
        <a:lstStyle/>
        <a:p>
          <a:r>
            <a:rPr lang="tr-TR"/>
            <a:t>Hiçbir soruyu atlamadan, tüm sorular ve yanıtlar bittikten sonra öğretmen görüşünü belirtir.</a:t>
          </a:r>
        </a:p>
      </dgm:t>
    </dgm:pt>
    <dgm:pt modelId="{E270EC0E-66F5-B647-A322-5318C2BEB45A}" type="parTrans" cxnId="{0C101470-F35C-3C46-B739-7757B4E2C5C9}">
      <dgm:prSet/>
      <dgm:spPr/>
      <dgm:t>
        <a:bodyPr/>
        <a:lstStyle/>
        <a:p>
          <a:endParaRPr lang="tr-TR"/>
        </a:p>
      </dgm:t>
    </dgm:pt>
    <dgm:pt modelId="{FE78F0A7-599A-E642-A78C-B0BC3B31B4D7}" type="sibTrans" cxnId="{0C101470-F35C-3C46-B739-7757B4E2C5C9}">
      <dgm:prSet/>
      <dgm:spPr/>
      <dgm:t>
        <a:bodyPr/>
        <a:lstStyle/>
        <a:p>
          <a:endParaRPr lang="tr-TR"/>
        </a:p>
      </dgm:t>
    </dgm:pt>
    <dgm:pt modelId="{1C77DB09-E49C-FF43-A54B-CECFAA8C7E1A}">
      <dgm:prSet/>
      <dgm:spPr/>
      <dgm:t>
        <a:bodyPr/>
        <a:lstStyle/>
        <a:p>
          <a:r>
            <a:rPr lang="tr-TR"/>
            <a:t>Söylenenleri hedefler doğrultusunda özetler ve  sınıfa teşekkür eder.</a:t>
          </a:r>
        </a:p>
      </dgm:t>
    </dgm:pt>
    <dgm:pt modelId="{461819CE-25E8-9B4C-83E1-42089DD3E91A}" type="parTrans" cxnId="{2F424F0F-94B3-3E4A-88F7-D388AFC06A2E}">
      <dgm:prSet/>
      <dgm:spPr/>
      <dgm:t>
        <a:bodyPr/>
        <a:lstStyle/>
        <a:p>
          <a:endParaRPr lang="tr-TR"/>
        </a:p>
      </dgm:t>
    </dgm:pt>
    <dgm:pt modelId="{94B9E133-0012-2149-92BE-2D2CB359C35D}" type="sibTrans" cxnId="{2F424F0F-94B3-3E4A-88F7-D388AFC06A2E}">
      <dgm:prSet/>
      <dgm:spPr/>
      <dgm:t>
        <a:bodyPr/>
        <a:lstStyle/>
        <a:p>
          <a:endParaRPr lang="tr-TR"/>
        </a:p>
      </dgm:t>
    </dgm:pt>
    <dgm:pt modelId="{B66C171A-76C0-944C-B613-2D0A74D15928}" type="pres">
      <dgm:prSet presAssocID="{0D7F382E-D766-B840-94B4-787A22E4B9E5}" presName="vert0" presStyleCnt="0">
        <dgm:presLayoutVars>
          <dgm:dir/>
          <dgm:animOne val="branch"/>
          <dgm:animLvl val="lvl"/>
        </dgm:presLayoutVars>
      </dgm:prSet>
      <dgm:spPr/>
    </dgm:pt>
    <dgm:pt modelId="{FC7A7515-0C51-3D48-96A0-C2D3BD85DD22}" type="pres">
      <dgm:prSet presAssocID="{149C5F08-992F-2546-8BFD-028861424984}" presName="thickLine" presStyleLbl="alignNode1" presStyleIdx="0" presStyleCnt="1"/>
      <dgm:spPr/>
    </dgm:pt>
    <dgm:pt modelId="{C42CE621-27F4-7544-A8F5-4D6A9A1A6AAF}" type="pres">
      <dgm:prSet presAssocID="{149C5F08-992F-2546-8BFD-028861424984}" presName="horz1" presStyleCnt="0"/>
      <dgm:spPr/>
    </dgm:pt>
    <dgm:pt modelId="{8B609679-7CF8-7A44-A907-9C107725F7F7}" type="pres">
      <dgm:prSet presAssocID="{149C5F08-992F-2546-8BFD-028861424984}" presName="tx1" presStyleLbl="revTx" presStyleIdx="0" presStyleCnt="9"/>
      <dgm:spPr/>
    </dgm:pt>
    <dgm:pt modelId="{CEA13A1E-FDEF-D74E-BFFD-468804231C23}" type="pres">
      <dgm:prSet presAssocID="{149C5F08-992F-2546-8BFD-028861424984}" presName="vert1" presStyleCnt="0"/>
      <dgm:spPr/>
    </dgm:pt>
    <dgm:pt modelId="{CEBAE6B3-272A-0841-901E-0A2C2AAAC7D5}" type="pres">
      <dgm:prSet presAssocID="{D6EF0EA4-A1B9-5D42-AC1B-F41F08B31F1B}" presName="vertSpace2a" presStyleCnt="0"/>
      <dgm:spPr/>
    </dgm:pt>
    <dgm:pt modelId="{C8836DCE-48D1-C748-A37C-1333C48DF0B9}" type="pres">
      <dgm:prSet presAssocID="{D6EF0EA4-A1B9-5D42-AC1B-F41F08B31F1B}" presName="horz2" presStyleCnt="0"/>
      <dgm:spPr/>
    </dgm:pt>
    <dgm:pt modelId="{B00DD3A2-7D42-9B44-8AAF-A00C2381AD89}" type="pres">
      <dgm:prSet presAssocID="{D6EF0EA4-A1B9-5D42-AC1B-F41F08B31F1B}" presName="horzSpace2" presStyleCnt="0"/>
      <dgm:spPr/>
    </dgm:pt>
    <dgm:pt modelId="{134959BD-168B-DD40-9662-E1C249F6D7C5}" type="pres">
      <dgm:prSet presAssocID="{D6EF0EA4-A1B9-5D42-AC1B-F41F08B31F1B}" presName="tx2" presStyleLbl="revTx" presStyleIdx="1" presStyleCnt="9"/>
      <dgm:spPr/>
    </dgm:pt>
    <dgm:pt modelId="{942C54F2-8956-B348-9F8D-587879262D5B}" type="pres">
      <dgm:prSet presAssocID="{D6EF0EA4-A1B9-5D42-AC1B-F41F08B31F1B}" presName="vert2" presStyleCnt="0"/>
      <dgm:spPr/>
    </dgm:pt>
    <dgm:pt modelId="{DE729B71-4B27-1D4A-B0DC-2D6EA570966B}" type="pres">
      <dgm:prSet presAssocID="{D6EF0EA4-A1B9-5D42-AC1B-F41F08B31F1B}" presName="thinLine2b" presStyleLbl="callout" presStyleIdx="0" presStyleCnt="8"/>
      <dgm:spPr/>
    </dgm:pt>
    <dgm:pt modelId="{8805FA4C-35F7-F644-ABEA-AB5DFC67124D}" type="pres">
      <dgm:prSet presAssocID="{D6EF0EA4-A1B9-5D42-AC1B-F41F08B31F1B}" presName="vertSpace2b" presStyleCnt="0"/>
      <dgm:spPr/>
    </dgm:pt>
    <dgm:pt modelId="{7D31ACDA-818D-8745-B2B7-59EABE65AE9C}" type="pres">
      <dgm:prSet presAssocID="{59AD57EC-71A9-A142-8238-6FBA5E132EC4}" presName="horz2" presStyleCnt="0"/>
      <dgm:spPr/>
    </dgm:pt>
    <dgm:pt modelId="{94FCA879-3E6F-334F-8057-29C465F635E0}" type="pres">
      <dgm:prSet presAssocID="{59AD57EC-71A9-A142-8238-6FBA5E132EC4}" presName="horzSpace2" presStyleCnt="0"/>
      <dgm:spPr/>
    </dgm:pt>
    <dgm:pt modelId="{E66156F2-B79B-E042-8CFB-CF574263DD85}" type="pres">
      <dgm:prSet presAssocID="{59AD57EC-71A9-A142-8238-6FBA5E132EC4}" presName="tx2" presStyleLbl="revTx" presStyleIdx="2" presStyleCnt="9"/>
      <dgm:spPr/>
    </dgm:pt>
    <dgm:pt modelId="{032D2113-3714-CE45-97C2-BCFCE8B95BA2}" type="pres">
      <dgm:prSet presAssocID="{59AD57EC-71A9-A142-8238-6FBA5E132EC4}" presName="vert2" presStyleCnt="0"/>
      <dgm:spPr/>
    </dgm:pt>
    <dgm:pt modelId="{7129DA79-7BAD-7A42-BD78-23EEDCC87CFC}" type="pres">
      <dgm:prSet presAssocID="{59AD57EC-71A9-A142-8238-6FBA5E132EC4}" presName="thinLine2b" presStyleLbl="callout" presStyleIdx="1" presStyleCnt="8"/>
      <dgm:spPr/>
    </dgm:pt>
    <dgm:pt modelId="{46D7193E-087D-FF42-AE20-0F6376D58D72}" type="pres">
      <dgm:prSet presAssocID="{59AD57EC-71A9-A142-8238-6FBA5E132EC4}" presName="vertSpace2b" presStyleCnt="0"/>
      <dgm:spPr/>
    </dgm:pt>
    <dgm:pt modelId="{12245CA3-0651-B542-A57C-7125BCC30F65}" type="pres">
      <dgm:prSet presAssocID="{F6FE24A1-A738-DA40-9BFC-1EFC88550872}" presName="horz2" presStyleCnt="0"/>
      <dgm:spPr/>
    </dgm:pt>
    <dgm:pt modelId="{E614E953-ADC7-5C49-9A41-F70EC0B3D083}" type="pres">
      <dgm:prSet presAssocID="{F6FE24A1-A738-DA40-9BFC-1EFC88550872}" presName="horzSpace2" presStyleCnt="0"/>
      <dgm:spPr/>
    </dgm:pt>
    <dgm:pt modelId="{60099EBF-1C42-D244-A11D-F6916B43FEA9}" type="pres">
      <dgm:prSet presAssocID="{F6FE24A1-A738-DA40-9BFC-1EFC88550872}" presName="tx2" presStyleLbl="revTx" presStyleIdx="3" presStyleCnt="9"/>
      <dgm:spPr/>
    </dgm:pt>
    <dgm:pt modelId="{DBBA080F-3885-9D4A-92AF-423B837539EF}" type="pres">
      <dgm:prSet presAssocID="{F6FE24A1-A738-DA40-9BFC-1EFC88550872}" presName="vert2" presStyleCnt="0"/>
      <dgm:spPr/>
    </dgm:pt>
    <dgm:pt modelId="{9BFB7AA6-5BCC-9546-B110-1D59AC43B247}" type="pres">
      <dgm:prSet presAssocID="{F6FE24A1-A738-DA40-9BFC-1EFC88550872}" presName="thinLine2b" presStyleLbl="callout" presStyleIdx="2" presStyleCnt="8"/>
      <dgm:spPr/>
    </dgm:pt>
    <dgm:pt modelId="{BDE37BC5-C54E-3A47-AE11-B58B55842B5B}" type="pres">
      <dgm:prSet presAssocID="{F6FE24A1-A738-DA40-9BFC-1EFC88550872}" presName="vertSpace2b" presStyleCnt="0"/>
      <dgm:spPr/>
    </dgm:pt>
    <dgm:pt modelId="{95673D91-F452-7543-95CD-6EB27F2186C6}" type="pres">
      <dgm:prSet presAssocID="{67866E4B-3293-9F4D-8D47-8B83EF5AA1D9}" presName="horz2" presStyleCnt="0"/>
      <dgm:spPr/>
    </dgm:pt>
    <dgm:pt modelId="{B19B139F-7789-C64F-AA52-6070F38701B2}" type="pres">
      <dgm:prSet presAssocID="{67866E4B-3293-9F4D-8D47-8B83EF5AA1D9}" presName="horzSpace2" presStyleCnt="0"/>
      <dgm:spPr/>
    </dgm:pt>
    <dgm:pt modelId="{D5858B83-9F01-FB42-BE11-E6BD753B7E38}" type="pres">
      <dgm:prSet presAssocID="{67866E4B-3293-9F4D-8D47-8B83EF5AA1D9}" presName="tx2" presStyleLbl="revTx" presStyleIdx="4" presStyleCnt="9"/>
      <dgm:spPr/>
    </dgm:pt>
    <dgm:pt modelId="{3E597DF8-7ADD-C441-85B0-BB556218C46F}" type="pres">
      <dgm:prSet presAssocID="{67866E4B-3293-9F4D-8D47-8B83EF5AA1D9}" presName="vert2" presStyleCnt="0"/>
      <dgm:spPr/>
    </dgm:pt>
    <dgm:pt modelId="{86B01BCF-6EC1-434B-907A-8F1FF2D10CB2}" type="pres">
      <dgm:prSet presAssocID="{67866E4B-3293-9F4D-8D47-8B83EF5AA1D9}" presName="thinLine2b" presStyleLbl="callout" presStyleIdx="3" presStyleCnt="8"/>
      <dgm:spPr/>
    </dgm:pt>
    <dgm:pt modelId="{37C83C50-2E56-D149-9CB6-1C182B6C8653}" type="pres">
      <dgm:prSet presAssocID="{67866E4B-3293-9F4D-8D47-8B83EF5AA1D9}" presName="vertSpace2b" presStyleCnt="0"/>
      <dgm:spPr/>
    </dgm:pt>
    <dgm:pt modelId="{961B65FD-66DB-1941-92EC-4C27F866ED37}" type="pres">
      <dgm:prSet presAssocID="{5ECF6E6D-5C9C-0842-8330-C2A165AD2482}" presName="horz2" presStyleCnt="0"/>
      <dgm:spPr/>
    </dgm:pt>
    <dgm:pt modelId="{3AEC209E-EB58-F449-B46C-A546F31D0018}" type="pres">
      <dgm:prSet presAssocID="{5ECF6E6D-5C9C-0842-8330-C2A165AD2482}" presName="horzSpace2" presStyleCnt="0"/>
      <dgm:spPr/>
    </dgm:pt>
    <dgm:pt modelId="{5935E083-BD54-A347-A913-B7F52C1F818E}" type="pres">
      <dgm:prSet presAssocID="{5ECF6E6D-5C9C-0842-8330-C2A165AD2482}" presName="tx2" presStyleLbl="revTx" presStyleIdx="5" presStyleCnt="9"/>
      <dgm:spPr/>
    </dgm:pt>
    <dgm:pt modelId="{7C65C314-DDB5-9442-A9BF-6C19B84A74C1}" type="pres">
      <dgm:prSet presAssocID="{5ECF6E6D-5C9C-0842-8330-C2A165AD2482}" presName="vert2" presStyleCnt="0"/>
      <dgm:spPr/>
    </dgm:pt>
    <dgm:pt modelId="{88269BFB-7728-1043-BC34-27A8675A1AA3}" type="pres">
      <dgm:prSet presAssocID="{5ECF6E6D-5C9C-0842-8330-C2A165AD2482}" presName="thinLine2b" presStyleLbl="callout" presStyleIdx="4" presStyleCnt="8"/>
      <dgm:spPr/>
    </dgm:pt>
    <dgm:pt modelId="{DA4A3BA0-5268-ED4F-B21E-8545E1D48EB6}" type="pres">
      <dgm:prSet presAssocID="{5ECF6E6D-5C9C-0842-8330-C2A165AD2482}" presName="vertSpace2b" presStyleCnt="0"/>
      <dgm:spPr/>
    </dgm:pt>
    <dgm:pt modelId="{21BFDDAF-0E68-0547-9D64-993635D14D54}" type="pres">
      <dgm:prSet presAssocID="{0E6CBA77-23CD-2A4E-8270-48D741180EBA}" presName="horz2" presStyleCnt="0"/>
      <dgm:spPr/>
    </dgm:pt>
    <dgm:pt modelId="{2C36E8DD-8B93-EA48-BD9E-A20A408894AE}" type="pres">
      <dgm:prSet presAssocID="{0E6CBA77-23CD-2A4E-8270-48D741180EBA}" presName="horzSpace2" presStyleCnt="0"/>
      <dgm:spPr/>
    </dgm:pt>
    <dgm:pt modelId="{C41AE571-E52C-E04D-9ECD-C3316EBB31AA}" type="pres">
      <dgm:prSet presAssocID="{0E6CBA77-23CD-2A4E-8270-48D741180EBA}" presName="tx2" presStyleLbl="revTx" presStyleIdx="6" presStyleCnt="9"/>
      <dgm:spPr/>
    </dgm:pt>
    <dgm:pt modelId="{8F46F53D-D868-CD4B-94FC-D0F9C814C637}" type="pres">
      <dgm:prSet presAssocID="{0E6CBA77-23CD-2A4E-8270-48D741180EBA}" presName="vert2" presStyleCnt="0"/>
      <dgm:spPr/>
    </dgm:pt>
    <dgm:pt modelId="{5991271E-41B7-7648-8EB3-212A7708D43C}" type="pres">
      <dgm:prSet presAssocID="{0E6CBA77-23CD-2A4E-8270-48D741180EBA}" presName="thinLine2b" presStyleLbl="callout" presStyleIdx="5" presStyleCnt="8"/>
      <dgm:spPr/>
    </dgm:pt>
    <dgm:pt modelId="{C62FAE67-6406-7346-A785-706BA8B87A56}" type="pres">
      <dgm:prSet presAssocID="{0E6CBA77-23CD-2A4E-8270-48D741180EBA}" presName="vertSpace2b" presStyleCnt="0"/>
      <dgm:spPr/>
    </dgm:pt>
    <dgm:pt modelId="{7999A663-E697-724E-A2C8-73577FDB632A}" type="pres">
      <dgm:prSet presAssocID="{A391564E-3323-1C40-87F3-EF8623F538D6}" presName="horz2" presStyleCnt="0"/>
      <dgm:spPr/>
    </dgm:pt>
    <dgm:pt modelId="{5EAA943C-EF4F-2746-B7E0-BC31E3DF1AB3}" type="pres">
      <dgm:prSet presAssocID="{A391564E-3323-1C40-87F3-EF8623F538D6}" presName="horzSpace2" presStyleCnt="0"/>
      <dgm:spPr/>
    </dgm:pt>
    <dgm:pt modelId="{F8AA581D-851B-CB43-9710-10C2BCCDBD8A}" type="pres">
      <dgm:prSet presAssocID="{A391564E-3323-1C40-87F3-EF8623F538D6}" presName="tx2" presStyleLbl="revTx" presStyleIdx="7" presStyleCnt="9"/>
      <dgm:spPr/>
    </dgm:pt>
    <dgm:pt modelId="{4DF452CC-42CA-4848-BF08-D4475398187E}" type="pres">
      <dgm:prSet presAssocID="{A391564E-3323-1C40-87F3-EF8623F538D6}" presName="vert2" presStyleCnt="0"/>
      <dgm:spPr/>
    </dgm:pt>
    <dgm:pt modelId="{FD88F9D2-C20D-764E-9A1A-25ED54A63CA1}" type="pres">
      <dgm:prSet presAssocID="{A391564E-3323-1C40-87F3-EF8623F538D6}" presName="thinLine2b" presStyleLbl="callout" presStyleIdx="6" presStyleCnt="8"/>
      <dgm:spPr/>
    </dgm:pt>
    <dgm:pt modelId="{61FF90F9-1566-6640-85F1-4CA1156B01DF}" type="pres">
      <dgm:prSet presAssocID="{A391564E-3323-1C40-87F3-EF8623F538D6}" presName="vertSpace2b" presStyleCnt="0"/>
      <dgm:spPr/>
    </dgm:pt>
    <dgm:pt modelId="{1C94C5B5-68E5-E342-86B5-75E1FE596EA7}" type="pres">
      <dgm:prSet presAssocID="{1C77DB09-E49C-FF43-A54B-CECFAA8C7E1A}" presName="horz2" presStyleCnt="0"/>
      <dgm:spPr/>
    </dgm:pt>
    <dgm:pt modelId="{09FA1457-4CA7-E74A-8685-52AB7A984279}" type="pres">
      <dgm:prSet presAssocID="{1C77DB09-E49C-FF43-A54B-CECFAA8C7E1A}" presName="horzSpace2" presStyleCnt="0"/>
      <dgm:spPr/>
    </dgm:pt>
    <dgm:pt modelId="{456F6A81-D796-4547-894E-8DF05D941F67}" type="pres">
      <dgm:prSet presAssocID="{1C77DB09-E49C-FF43-A54B-CECFAA8C7E1A}" presName="tx2" presStyleLbl="revTx" presStyleIdx="8" presStyleCnt="9"/>
      <dgm:spPr/>
    </dgm:pt>
    <dgm:pt modelId="{1EAB6AB7-BFBC-2841-B58E-6ED8FA691733}" type="pres">
      <dgm:prSet presAssocID="{1C77DB09-E49C-FF43-A54B-CECFAA8C7E1A}" presName="vert2" presStyleCnt="0"/>
      <dgm:spPr/>
    </dgm:pt>
    <dgm:pt modelId="{45A27586-C301-A74C-8CAB-9C17BEE539CF}" type="pres">
      <dgm:prSet presAssocID="{1C77DB09-E49C-FF43-A54B-CECFAA8C7E1A}" presName="thinLine2b" presStyleLbl="callout" presStyleIdx="7" presStyleCnt="8"/>
      <dgm:spPr/>
    </dgm:pt>
    <dgm:pt modelId="{A932DAFB-D3F6-0540-8A77-803FB3CF5CFD}" type="pres">
      <dgm:prSet presAssocID="{1C77DB09-E49C-FF43-A54B-CECFAA8C7E1A}" presName="vertSpace2b" presStyleCnt="0"/>
      <dgm:spPr/>
    </dgm:pt>
  </dgm:ptLst>
  <dgm:cxnLst>
    <dgm:cxn modelId="{0A92AF03-8D6B-B140-9254-0EA08BBEE6E7}" type="presOf" srcId="{149C5F08-992F-2546-8BFD-028861424984}" destId="{8B609679-7CF8-7A44-A907-9C107725F7F7}" srcOrd="0" destOrd="0" presId="urn:microsoft.com/office/officeart/2008/layout/LinedList"/>
    <dgm:cxn modelId="{F260E806-E266-564C-B02B-C236A8EBFD56}" srcId="{149C5F08-992F-2546-8BFD-028861424984}" destId="{67866E4B-3293-9F4D-8D47-8B83EF5AA1D9}" srcOrd="3" destOrd="0" parTransId="{BAFC9E95-33C5-F943-A6B9-EB9EF30696C6}" sibTransId="{DEF9CE6F-3BED-D148-888C-EE8D050C0512}"/>
    <dgm:cxn modelId="{DF7BD50A-91D2-E946-930C-E80AFE0E3218}" type="presOf" srcId="{D6EF0EA4-A1B9-5D42-AC1B-F41F08B31F1B}" destId="{134959BD-168B-DD40-9662-E1C249F6D7C5}" srcOrd="0" destOrd="0" presId="urn:microsoft.com/office/officeart/2008/layout/LinedList"/>
    <dgm:cxn modelId="{F529D00D-F08A-0F4F-B7F1-71D370034D2D}" type="presOf" srcId="{5ECF6E6D-5C9C-0842-8330-C2A165AD2482}" destId="{5935E083-BD54-A347-A913-B7F52C1F818E}" srcOrd="0" destOrd="0" presId="urn:microsoft.com/office/officeart/2008/layout/LinedList"/>
    <dgm:cxn modelId="{2F424F0F-94B3-3E4A-88F7-D388AFC06A2E}" srcId="{149C5F08-992F-2546-8BFD-028861424984}" destId="{1C77DB09-E49C-FF43-A54B-CECFAA8C7E1A}" srcOrd="7" destOrd="0" parTransId="{461819CE-25E8-9B4C-83E1-42089DD3E91A}" sibTransId="{94B9E133-0012-2149-92BE-2D2CB359C35D}"/>
    <dgm:cxn modelId="{5D676D13-15AF-084A-B493-3BB84C0EA0C8}" type="presOf" srcId="{0D7F382E-D766-B840-94B4-787A22E4B9E5}" destId="{B66C171A-76C0-944C-B613-2D0A74D15928}" srcOrd="0" destOrd="0" presId="urn:microsoft.com/office/officeart/2008/layout/LinedList"/>
    <dgm:cxn modelId="{86364814-268A-2549-A0CE-E5F35EA59000}" srcId="{149C5F08-992F-2546-8BFD-028861424984}" destId="{D6EF0EA4-A1B9-5D42-AC1B-F41F08B31F1B}" srcOrd="0" destOrd="0" parTransId="{674CC2BF-F3E6-284E-B62D-399358B83376}" sibTransId="{92F79F8D-1C38-3A40-861B-9F7F3776B61B}"/>
    <dgm:cxn modelId="{C04E2D27-C21D-B44D-9792-4890D8B7B4BA}" type="presOf" srcId="{F6FE24A1-A738-DA40-9BFC-1EFC88550872}" destId="{60099EBF-1C42-D244-A11D-F6916B43FEA9}" srcOrd="0" destOrd="0" presId="urn:microsoft.com/office/officeart/2008/layout/LinedList"/>
    <dgm:cxn modelId="{BCF7472E-4DB0-EA40-816A-FF10587A2CC5}" type="presOf" srcId="{0E6CBA77-23CD-2A4E-8270-48D741180EBA}" destId="{C41AE571-E52C-E04D-9ECD-C3316EBB31AA}" srcOrd="0" destOrd="0" presId="urn:microsoft.com/office/officeart/2008/layout/LinedList"/>
    <dgm:cxn modelId="{0C101470-F35C-3C46-B739-7757B4E2C5C9}" srcId="{149C5F08-992F-2546-8BFD-028861424984}" destId="{A391564E-3323-1C40-87F3-EF8623F538D6}" srcOrd="6" destOrd="0" parTransId="{E270EC0E-66F5-B647-A322-5318C2BEB45A}" sibTransId="{FE78F0A7-599A-E642-A78C-B0BC3B31B4D7}"/>
    <dgm:cxn modelId="{BE702D76-873B-1A40-95FD-08736C35E5BD}" srcId="{149C5F08-992F-2546-8BFD-028861424984}" destId="{5ECF6E6D-5C9C-0842-8330-C2A165AD2482}" srcOrd="4" destOrd="0" parTransId="{14DFF830-5CEE-A748-930D-995A879BF52F}" sibTransId="{AC30C703-8EAC-B048-8312-3D54ACA2B307}"/>
    <dgm:cxn modelId="{139BBC86-0A7E-A643-95DA-0BF86E4FEEE5}" type="presOf" srcId="{67866E4B-3293-9F4D-8D47-8B83EF5AA1D9}" destId="{D5858B83-9F01-FB42-BE11-E6BD753B7E38}" srcOrd="0" destOrd="0" presId="urn:microsoft.com/office/officeart/2008/layout/LinedList"/>
    <dgm:cxn modelId="{7D39B68E-CA68-3244-BA94-80E26B360A5B}" srcId="{149C5F08-992F-2546-8BFD-028861424984}" destId="{0E6CBA77-23CD-2A4E-8270-48D741180EBA}" srcOrd="5" destOrd="0" parTransId="{E12DED72-B158-644B-B38B-6A31DBFCA8AB}" sibTransId="{A68D887F-A998-4F40-B47E-2F86784AB9B7}"/>
    <dgm:cxn modelId="{96972AA8-23BD-8E48-833B-56E22FB95A70}" srcId="{149C5F08-992F-2546-8BFD-028861424984}" destId="{F6FE24A1-A738-DA40-9BFC-1EFC88550872}" srcOrd="2" destOrd="0" parTransId="{3B53025A-B275-D347-929D-0A3989A29DD8}" sibTransId="{2FCB4F08-F254-BE48-91B1-52CC71E4F386}"/>
    <dgm:cxn modelId="{A6C17FAE-35BD-1C43-814A-5C9BE410AEA8}" type="presOf" srcId="{A391564E-3323-1C40-87F3-EF8623F538D6}" destId="{F8AA581D-851B-CB43-9710-10C2BCCDBD8A}" srcOrd="0" destOrd="0" presId="urn:microsoft.com/office/officeart/2008/layout/LinedList"/>
    <dgm:cxn modelId="{FD58E9B2-3279-8547-8224-E31B99F8FED8}" srcId="{0D7F382E-D766-B840-94B4-787A22E4B9E5}" destId="{149C5F08-992F-2546-8BFD-028861424984}" srcOrd="0" destOrd="0" parTransId="{7A7110D6-84A1-104C-AB01-ED9BE94FC89A}" sibTransId="{C6E4DF95-26E5-BC4B-B1B2-ABFF93F66151}"/>
    <dgm:cxn modelId="{B69B20BA-685C-9143-92B8-087BA2B2626A}" srcId="{149C5F08-992F-2546-8BFD-028861424984}" destId="{59AD57EC-71A9-A142-8238-6FBA5E132EC4}" srcOrd="1" destOrd="0" parTransId="{790B68F9-43E9-864B-9C8E-29311DD66168}" sibTransId="{4E91CA1A-72AD-C04A-8EBC-C6955A570D84}"/>
    <dgm:cxn modelId="{685793CA-215B-1B42-BDBC-E342EBC5B556}" type="presOf" srcId="{59AD57EC-71A9-A142-8238-6FBA5E132EC4}" destId="{E66156F2-B79B-E042-8CFB-CF574263DD85}" srcOrd="0" destOrd="0" presId="urn:microsoft.com/office/officeart/2008/layout/LinedList"/>
    <dgm:cxn modelId="{42EFA2F7-E761-084B-A816-BE942EBD7CFE}" type="presOf" srcId="{1C77DB09-E49C-FF43-A54B-CECFAA8C7E1A}" destId="{456F6A81-D796-4547-894E-8DF05D941F67}" srcOrd="0" destOrd="0" presId="urn:microsoft.com/office/officeart/2008/layout/LinedList"/>
    <dgm:cxn modelId="{EFAE21A8-8ED0-3B42-8C80-3B011B3062A2}" type="presParOf" srcId="{B66C171A-76C0-944C-B613-2D0A74D15928}" destId="{FC7A7515-0C51-3D48-96A0-C2D3BD85DD22}" srcOrd="0" destOrd="0" presId="urn:microsoft.com/office/officeart/2008/layout/LinedList"/>
    <dgm:cxn modelId="{0CC0CE95-FDD7-F24A-BE1B-10E41ED36A39}" type="presParOf" srcId="{B66C171A-76C0-944C-B613-2D0A74D15928}" destId="{C42CE621-27F4-7544-A8F5-4D6A9A1A6AAF}" srcOrd="1" destOrd="0" presId="urn:microsoft.com/office/officeart/2008/layout/LinedList"/>
    <dgm:cxn modelId="{1CBF2F26-4776-9D41-87A2-60B2FC18FC1F}" type="presParOf" srcId="{C42CE621-27F4-7544-A8F5-4D6A9A1A6AAF}" destId="{8B609679-7CF8-7A44-A907-9C107725F7F7}" srcOrd="0" destOrd="0" presId="urn:microsoft.com/office/officeart/2008/layout/LinedList"/>
    <dgm:cxn modelId="{8F773B60-C8D6-2A45-8E21-2D4BBC3658AE}" type="presParOf" srcId="{C42CE621-27F4-7544-A8F5-4D6A9A1A6AAF}" destId="{CEA13A1E-FDEF-D74E-BFFD-468804231C23}" srcOrd="1" destOrd="0" presId="urn:microsoft.com/office/officeart/2008/layout/LinedList"/>
    <dgm:cxn modelId="{178CB165-A113-0645-AE35-0BE640F17601}" type="presParOf" srcId="{CEA13A1E-FDEF-D74E-BFFD-468804231C23}" destId="{CEBAE6B3-272A-0841-901E-0A2C2AAAC7D5}" srcOrd="0" destOrd="0" presId="urn:microsoft.com/office/officeart/2008/layout/LinedList"/>
    <dgm:cxn modelId="{93686B74-8F1A-CE42-B091-EAECD8AB58D1}" type="presParOf" srcId="{CEA13A1E-FDEF-D74E-BFFD-468804231C23}" destId="{C8836DCE-48D1-C748-A37C-1333C48DF0B9}" srcOrd="1" destOrd="0" presId="urn:microsoft.com/office/officeart/2008/layout/LinedList"/>
    <dgm:cxn modelId="{4FE0778C-88AE-4A4E-B269-D84F0659993C}" type="presParOf" srcId="{C8836DCE-48D1-C748-A37C-1333C48DF0B9}" destId="{B00DD3A2-7D42-9B44-8AAF-A00C2381AD89}" srcOrd="0" destOrd="0" presId="urn:microsoft.com/office/officeart/2008/layout/LinedList"/>
    <dgm:cxn modelId="{07CF718F-4087-A543-9116-9E98DF39593F}" type="presParOf" srcId="{C8836DCE-48D1-C748-A37C-1333C48DF0B9}" destId="{134959BD-168B-DD40-9662-E1C249F6D7C5}" srcOrd="1" destOrd="0" presId="urn:microsoft.com/office/officeart/2008/layout/LinedList"/>
    <dgm:cxn modelId="{436660CF-A9F0-9745-B78C-BEFCF7E8A217}" type="presParOf" srcId="{C8836DCE-48D1-C748-A37C-1333C48DF0B9}" destId="{942C54F2-8956-B348-9F8D-587879262D5B}" srcOrd="2" destOrd="0" presId="urn:microsoft.com/office/officeart/2008/layout/LinedList"/>
    <dgm:cxn modelId="{1826409D-DEFF-E448-AF66-D2E9C467E987}" type="presParOf" srcId="{CEA13A1E-FDEF-D74E-BFFD-468804231C23}" destId="{DE729B71-4B27-1D4A-B0DC-2D6EA570966B}" srcOrd="2" destOrd="0" presId="urn:microsoft.com/office/officeart/2008/layout/LinedList"/>
    <dgm:cxn modelId="{E2D8805E-FAB7-814E-A8B0-00837DEC65CE}" type="presParOf" srcId="{CEA13A1E-FDEF-D74E-BFFD-468804231C23}" destId="{8805FA4C-35F7-F644-ABEA-AB5DFC67124D}" srcOrd="3" destOrd="0" presId="urn:microsoft.com/office/officeart/2008/layout/LinedList"/>
    <dgm:cxn modelId="{D705999B-3167-954D-9F31-AFE7BF3FDAB3}" type="presParOf" srcId="{CEA13A1E-FDEF-D74E-BFFD-468804231C23}" destId="{7D31ACDA-818D-8745-B2B7-59EABE65AE9C}" srcOrd="4" destOrd="0" presId="urn:microsoft.com/office/officeart/2008/layout/LinedList"/>
    <dgm:cxn modelId="{B010ED8F-1649-5C4C-9E4F-AA9978B84016}" type="presParOf" srcId="{7D31ACDA-818D-8745-B2B7-59EABE65AE9C}" destId="{94FCA879-3E6F-334F-8057-29C465F635E0}" srcOrd="0" destOrd="0" presId="urn:microsoft.com/office/officeart/2008/layout/LinedList"/>
    <dgm:cxn modelId="{A20C30E8-D941-BF46-9CFC-5CB76D4C564B}" type="presParOf" srcId="{7D31ACDA-818D-8745-B2B7-59EABE65AE9C}" destId="{E66156F2-B79B-E042-8CFB-CF574263DD85}" srcOrd="1" destOrd="0" presId="urn:microsoft.com/office/officeart/2008/layout/LinedList"/>
    <dgm:cxn modelId="{B3BC9CFA-9536-384B-9932-4340C500BDAF}" type="presParOf" srcId="{7D31ACDA-818D-8745-B2B7-59EABE65AE9C}" destId="{032D2113-3714-CE45-97C2-BCFCE8B95BA2}" srcOrd="2" destOrd="0" presId="urn:microsoft.com/office/officeart/2008/layout/LinedList"/>
    <dgm:cxn modelId="{915DE1B3-B250-F54C-B5A7-A1027D537AA2}" type="presParOf" srcId="{CEA13A1E-FDEF-D74E-BFFD-468804231C23}" destId="{7129DA79-7BAD-7A42-BD78-23EEDCC87CFC}" srcOrd="5" destOrd="0" presId="urn:microsoft.com/office/officeart/2008/layout/LinedList"/>
    <dgm:cxn modelId="{59C5022C-684E-BE4E-894F-3463C7DDC5CC}" type="presParOf" srcId="{CEA13A1E-FDEF-D74E-BFFD-468804231C23}" destId="{46D7193E-087D-FF42-AE20-0F6376D58D72}" srcOrd="6" destOrd="0" presId="urn:microsoft.com/office/officeart/2008/layout/LinedList"/>
    <dgm:cxn modelId="{F27303F7-778B-3E42-A2D1-12F07088D6BC}" type="presParOf" srcId="{CEA13A1E-FDEF-D74E-BFFD-468804231C23}" destId="{12245CA3-0651-B542-A57C-7125BCC30F65}" srcOrd="7" destOrd="0" presId="urn:microsoft.com/office/officeart/2008/layout/LinedList"/>
    <dgm:cxn modelId="{4DABDE53-D7D9-C242-BA15-E0501CF8460C}" type="presParOf" srcId="{12245CA3-0651-B542-A57C-7125BCC30F65}" destId="{E614E953-ADC7-5C49-9A41-F70EC0B3D083}" srcOrd="0" destOrd="0" presId="urn:microsoft.com/office/officeart/2008/layout/LinedList"/>
    <dgm:cxn modelId="{EDD605D8-3174-1E49-AEDD-794FBAA51AE7}" type="presParOf" srcId="{12245CA3-0651-B542-A57C-7125BCC30F65}" destId="{60099EBF-1C42-D244-A11D-F6916B43FEA9}" srcOrd="1" destOrd="0" presId="urn:microsoft.com/office/officeart/2008/layout/LinedList"/>
    <dgm:cxn modelId="{4EF6DBD3-5222-814B-906C-2CF59A322B9C}" type="presParOf" srcId="{12245CA3-0651-B542-A57C-7125BCC30F65}" destId="{DBBA080F-3885-9D4A-92AF-423B837539EF}" srcOrd="2" destOrd="0" presId="urn:microsoft.com/office/officeart/2008/layout/LinedList"/>
    <dgm:cxn modelId="{4A9D71FE-464F-334B-B3BD-69444E4B3E97}" type="presParOf" srcId="{CEA13A1E-FDEF-D74E-BFFD-468804231C23}" destId="{9BFB7AA6-5BCC-9546-B110-1D59AC43B247}" srcOrd="8" destOrd="0" presId="urn:microsoft.com/office/officeart/2008/layout/LinedList"/>
    <dgm:cxn modelId="{32ADB2F4-4952-CB4C-B6E4-C34FB82474EB}" type="presParOf" srcId="{CEA13A1E-FDEF-D74E-BFFD-468804231C23}" destId="{BDE37BC5-C54E-3A47-AE11-B58B55842B5B}" srcOrd="9" destOrd="0" presId="urn:microsoft.com/office/officeart/2008/layout/LinedList"/>
    <dgm:cxn modelId="{4F16E1D0-A4CE-4148-84AA-F35546529478}" type="presParOf" srcId="{CEA13A1E-FDEF-D74E-BFFD-468804231C23}" destId="{95673D91-F452-7543-95CD-6EB27F2186C6}" srcOrd="10" destOrd="0" presId="urn:microsoft.com/office/officeart/2008/layout/LinedList"/>
    <dgm:cxn modelId="{15A70EBF-FBB4-D440-A52B-F163B0AA2E49}" type="presParOf" srcId="{95673D91-F452-7543-95CD-6EB27F2186C6}" destId="{B19B139F-7789-C64F-AA52-6070F38701B2}" srcOrd="0" destOrd="0" presId="urn:microsoft.com/office/officeart/2008/layout/LinedList"/>
    <dgm:cxn modelId="{36C72C1B-9082-264F-A3FD-DD682F061AE7}" type="presParOf" srcId="{95673D91-F452-7543-95CD-6EB27F2186C6}" destId="{D5858B83-9F01-FB42-BE11-E6BD753B7E38}" srcOrd="1" destOrd="0" presId="urn:microsoft.com/office/officeart/2008/layout/LinedList"/>
    <dgm:cxn modelId="{752CAB0B-583C-194E-8CB1-3A95ACF8F403}" type="presParOf" srcId="{95673D91-F452-7543-95CD-6EB27F2186C6}" destId="{3E597DF8-7ADD-C441-85B0-BB556218C46F}" srcOrd="2" destOrd="0" presId="urn:microsoft.com/office/officeart/2008/layout/LinedList"/>
    <dgm:cxn modelId="{17914BC5-FBDE-DE45-A551-60F87FB158C7}" type="presParOf" srcId="{CEA13A1E-FDEF-D74E-BFFD-468804231C23}" destId="{86B01BCF-6EC1-434B-907A-8F1FF2D10CB2}" srcOrd="11" destOrd="0" presId="urn:microsoft.com/office/officeart/2008/layout/LinedList"/>
    <dgm:cxn modelId="{EC710459-6A00-3F4B-9AEA-89D5FCC38E78}" type="presParOf" srcId="{CEA13A1E-FDEF-D74E-BFFD-468804231C23}" destId="{37C83C50-2E56-D149-9CB6-1C182B6C8653}" srcOrd="12" destOrd="0" presId="urn:microsoft.com/office/officeart/2008/layout/LinedList"/>
    <dgm:cxn modelId="{14C2468F-0096-6F4F-BF95-154F18AD8230}" type="presParOf" srcId="{CEA13A1E-FDEF-D74E-BFFD-468804231C23}" destId="{961B65FD-66DB-1941-92EC-4C27F866ED37}" srcOrd="13" destOrd="0" presId="urn:microsoft.com/office/officeart/2008/layout/LinedList"/>
    <dgm:cxn modelId="{8343548B-8F32-4546-8C1C-B4CD7A6A6737}" type="presParOf" srcId="{961B65FD-66DB-1941-92EC-4C27F866ED37}" destId="{3AEC209E-EB58-F449-B46C-A546F31D0018}" srcOrd="0" destOrd="0" presId="urn:microsoft.com/office/officeart/2008/layout/LinedList"/>
    <dgm:cxn modelId="{A03F372C-9E7B-624F-A8BF-2374B4615EEB}" type="presParOf" srcId="{961B65FD-66DB-1941-92EC-4C27F866ED37}" destId="{5935E083-BD54-A347-A913-B7F52C1F818E}" srcOrd="1" destOrd="0" presId="urn:microsoft.com/office/officeart/2008/layout/LinedList"/>
    <dgm:cxn modelId="{5AE66479-E4F1-3144-8FED-3D02553C74AE}" type="presParOf" srcId="{961B65FD-66DB-1941-92EC-4C27F866ED37}" destId="{7C65C314-DDB5-9442-A9BF-6C19B84A74C1}" srcOrd="2" destOrd="0" presId="urn:microsoft.com/office/officeart/2008/layout/LinedList"/>
    <dgm:cxn modelId="{DEA39B81-D2EA-F941-9423-797335237F43}" type="presParOf" srcId="{CEA13A1E-FDEF-D74E-BFFD-468804231C23}" destId="{88269BFB-7728-1043-BC34-27A8675A1AA3}" srcOrd="14" destOrd="0" presId="urn:microsoft.com/office/officeart/2008/layout/LinedList"/>
    <dgm:cxn modelId="{2178F3EF-6B26-944F-A6CB-B29FB5B3F362}" type="presParOf" srcId="{CEA13A1E-FDEF-D74E-BFFD-468804231C23}" destId="{DA4A3BA0-5268-ED4F-B21E-8545E1D48EB6}" srcOrd="15" destOrd="0" presId="urn:microsoft.com/office/officeart/2008/layout/LinedList"/>
    <dgm:cxn modelId="{4C4804BE-51E7-C942-8CF4-13D4FB700F76}" type="presParOf" srcId="{CEA13A1E-FDEF-D74E-BFFD-468804231C23}" destId="{21BFDDAF-0E68-0547-9D64-993635D14D54}" srcOrd="16" destOrd="0" presId="urn:microsoft.com/office/officeart/2008/layout/LinedList"/>
    <dgm:cxn modelId="{564D7D23-47BF-9F49-859E-A8B0D7011226}" type="presParOf" srcId="{21BFDDAF-0E68-0547-9D64-993635D14D54}" destId="{2C36E8DD-8B93-EA48-BD9E-A20A408894AE}" srcOrd="0" destOrd="0" presId="urn:microsoft.com/office/officeart/2008/layout/LinedList"/>
    <dgm:cxn modelId="{A1CFDF04-B5A8-684D-91C8-17EF87EFE1EC}" type="presParOf" srcId="{21BFDDAF-0E68-0547-9D64-993635D14D54}" destId="{C41AE571-E52C-E04D-9ECD-C3316EBB31AA}" srcOrd="1" destOrd="0" presId="urn:microsoft.com/office/officeart/2008/layout/LinedList"/>
    <dgm:cxn modelId="{94C69E57-DE01-B14C-BD31-24E267041F6F}" type="presParOf" srcId="{21BFDDAF-0E68-0547-9D64-993635D14D54}" destId="{8F46F53D-D868-CD4B-94FC-D0F9C814C637}" srcOrd="2" destOrd="0" presId="urn:microsoft.com/office/officeart/2008/layout/LinedList"/>
    <dgm:cxn modelId="{5E8F0C36-1872-C54C-A7B0-9F3EC0C923A3}" type="presParOf" srcId="{CEA13A1E-FDEF-D74E-BFFD-468804231C23}" destId="{5991271E-41B7-7648-8EB3-212A7708D43C}" srcOrd="17" destOrd="0" presId="urn:microsoft.com/office/officeart/2008/layout/LinedList"/>
    <dgm:cxn modelId="{3D530EF5-9A1C-414B-952C-25DBF4C2B51B}" type="presParOf" srcId="{CEA13A1E-FDEF-D74E-BFFD-468804231C23}" destId="{C62FAE67-6406-7346-A785-706BA8B87A56}" srcOrd="18" destOrd="0" presId="urn:microsoft.com/office/officeart/2008/layout/LinedList"/>
    <dgm:cxn modelId="{2495FFC1-C09C-3944-9433-C0F2E200A2E7}" type="presParOf" srcId="{CEA13A1E-FDEF-D74E-BFFD-468804231C23}" destId="{7999A663-E697-724E-A2C8-73577FDB632A}" srcOrd="19" destOrd="0" presId="urn:microsoft.com/office/officeart/2008/layout/LinedList"/>
    <dgm:cxn modelId="{743D7102-4667-BA4A-8764-83DE65E7A23B}" type="presParOf" srcId="{7999A663-E697-724E-A2C8-73577FDB632A}" destId="{5EAA943C-EF4F-2746-B7E0-BC31E3DF1AB3}" srcOrd="0" destOrd="0" presId="urn:microsoft.com/office/officeart/2008/layout/LinedList"/>
    <dgm:cxn modelId="{F268C083-08A1-0748-8B1E-08BD8F4FEF18}" type="presParOf" srcId="{7999A663-E697-724E-A2C8-73577FDB632A}" destId="{F8AA581D-851B-CB43-9710-10C2BCCDBD8A}" srcOrd="1" destOrd="0" presId="urn:microsoft.com/office/officeart/2008/layout/LinedList"/>
    <dgm:cxn modelId="{FDF68AF1-BEF5-9148-A925-44B3C611CC46}" type="presParOf" srcId="{7999A663-E697-724E-A2C8-73577FDB632A}" destId="{4DF452CC-42CA-4848-BF08-D4475398187E}" srcOrd="2" destOrd="0" presId="urn:microsoft.com/office/officeart/2008/layout/LinedList"/>
    <dgm:cxn modelId="{BFB5D1B2-C1DF-9641-A5F3-8C5627F43BD6}" type="presParOf" srcId="{CEA13A1E-FDEF-D74E-BFFD-468804231C23}" destId="{FD88F9D2-C20D-764E-9A1A-25ED54A63CA1}" srcOrd="20" destOrd="0" presId="urn:microsoft.com/office/officeart/2008/layout/LinedList"/>
    <dgm:cxn modelId="{5E72AFCF-9274-E94B-A6A7-700198FE023B}" type="presParOf" srcId="{CEA13A1E-FDEF-D74E-BFFD-468804231C23}" destId="{61FF90F9-1566-6640-85F1-4CA1156B01DF}" srcOrd="21" destOrd="0" presId="urn:microsoft.com/office/officeart/2008/layout/LinedList"/>
    <dgm:cxn modelId="{3A339C7E-ECED-944D-845E-1EB40EBD489F}" type="presParOf" srcId="{CEA13A1E-FDEF-D74E-BFFD-468804231C23}" destId="{1C94C5B5-68E5-E342-86B5-75E1FE596EA7}" srcOrd="22" destOrd="0" presId="urn:microsoft.com/office/officeart/2008/layout/LinedList"/>
    <dgm:cxn modelId="{AD0DE01B-4126-4546-89B2-6101405152E1}" type="presParOf" srcId="{1C94C5B5-68E5-E342-86B5-75E1FE596EA7}" destId="{09FA1457-4CA7-E74A-8685-52AB7A984279}" srcOrd="0" destOrd="0" presId="urn:microsoft.com/office/officeart/2008/layout/LinedList"/>
    <dgm:cxn modelId="{257696CE-5C6F-7A47-B6FF-D23FF6AD77DB}" type="presParOf" srcId="{1C94C5B5-68E5-E342-86B5-75E1FE596EA7}" destId="{456F6A81-D796-4547-894E-8DF05D941F67}" srcOrd="1" destOrd="0" presId="urn:microsoft.com/office/officeart/2008/layout/LinedList"/>
    <dgm:cxn modelId="{9839449A-CCC9-3A4C-827C-C05247A91D93}" type="presParOf" srcId="{1C94C5B5-68E5-E342-86B5-75E1FE596EA7}" destId="{1EAB6AB7-BFBC-2841-B58E-6ED8FA691733}" srcOrd="2" destOrd="0" presId="urn:microsoft.com/office/officeart/2008/layout/LinedList"/>
    <dgm:cxn modelId="{1D66B3A7-DB89-CF48-95DE-E0A230991CCE}" type="presParOf" srcId="{CEA13A1E-FDEF-D74E-BFFD-468804231C23}" destId="{45A27586-C301-A74C-8CAB-9C17BEE539CF}" srcOrd="23" destOrd="0" presId="urn:microsoft.com/office/officeart/2008/layout/LinedList"/>
    <dgm:cxn modelId="{A0A2790C-8972-7742-A458-436D2FEFE8EC}" type="presParOf" srcId="{CEA13A1E-FDEF-D74E-BFFD-468804231C23}" destId="{A932DAFB-D3F6-0540-8A77-803FB3CF5CFD}" srcOrd="24"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04B1B940-A593-9E49-9094-DE6AE46814BA}"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C1C4AFB8-6C99-F246-B703-4F0C7E81E84B}">
      <dgm:prSet/>
      <dgm:spPr/>
      <dgm:t>
        <a:bodyPr/>
        <a:lstStyle/>
        <a:p>
          <a:r>
            <a:rPr lang="tr-TR"/>
            <a:t>Konuşma Halkası Kuralları</a:t>
          </a:r>
        </a:p>
      </dgm:t>
    </dgm:pt>
    <dgm:pt modelId="{5FC42C5D-D698-684E-B03A-F4796E7535A4}" type="parTrans" cxnId="{8B80992D-9E41-9744-8654-11921BB8487F}">
      <dgm:prSet/>
      <dgm:spPr/>
      <dgm:t>
        <a:bodyPr/>
        <a:lstStyle/>
        <a:p>
          <a:endParaRPr lang="tr-TR"/>
        </a:p>
      </dgm:t>
    </dgm:pt>
    <dgm:pt modelId="{DDFC8F10-45F2-4E48-9D45-4D02555EDA9B}" type="sibTrans" cxnId="{8B80992D-9E41-9744-8654-11921BB8487F}">
      <dgm:prSet/>
      <dgm:spPr/>
      <dgm:t>
        <a:bodyPr/>
        <a:lstStyle/>
        <a:p>
          <a:endParaRPr lang="tr-TR"/>
        </a:p>
      </dgm:t>
    </dgm:pt>
    <dgm:pt modelId="{EB7E76BF-1430-A44C-B125-102D3FCA4429}">
      <dgm:prSet/>
      <dgm:spPr/>
      <dgm:t>
        <a:bodyPr/>
        <a:lstStyle/>
        <a:p>
          <a:r>
            <a:rPr lang="tr-TR"/>
            <a:t>Alaycı, aşağılayıcı, kırıcı sözler kullanmamak.</a:t>
          </a:r>
        </a:p>
      </dgm:t>
    </dgm:pt>
    <dgm:pt modelId="{E6DEF3AD-FC81-C74B-BC1C-8D5C5AF3D18E}" type="parTrans" cxnId="{AD1C678D-E91F-C04D-A9EE-0777192B9F89}">
      <dgm:prSet/>
      <dgm:spPr/>
      <dgm:t>
        <a:bodyPr/>
        <a:lstStyle/>
        <a:p>
          <a:endParaRPr lang="tr-TR"/>
        </a:p>
      </dgm:t>
    </dgm:pt>
    <dgm:pt modelId="{AFBC72AE-8C70-3346-8577-BB3E8083147A}" type="sibTrans" cxnId="{AD1C678D-E91F-C04D-A9EE-0777192B9F89}">
      <dgm:prSet/>
      <dgm:spPr/>
      <dgm:t>
        <a:bodyPr/>
        <a:lstStyle/>
        <a:p>
          <a:endParaRPr lang="tr-TR"/>
        </a:p>
      </dgm:t>
    </dgm:pt>
    <dgm:pt modelId="{A6618B4B-A653-1F4F-8490-274FDDE45034}">
      <dgm:prSet/>
      <dgm:spPr/>
      <dgm:t>
        <a:bodyPr/>
        <a:lstStyle/>
        <a:p>
          <a:r>
            <a:rPr lang="tr-TR"/>
            <a:t>Kimsenin söylediğine gülmemek.</a:t>
          </a:r>
        </a:p>
      </dgm:t>
    </dgm:pt>
    <dgm:pt modelId="{0C0B4507-1CF7-AC41-B1E9-60E91EBB6B46}" type="parTrans" cxnId="{D314346F-5C6A-CA42-8B96-1CF29E605B06}">
      <dgm:prSet/>
      <dgm:spPr/>
      <dgm:t>
        <a:bodyPr/>
        <a:lstStyle/>
        <a:p>
          <a:endParaRPr lang="tr-TR"/>
        </a:p>
      </dgm:t>
    </dgm:pt>
    <dgm:pt modelId="{0221C9B2-7B0C-5F43-B06C-E756D96C8C38}" type="sibTrans" cxnId="{D314346F-5C6A-CA42-8B96-1CF29E605B06}">
      <dgm:prSet/>
      <dgm:spPr/>
      <dgm:t>
        <a:bodyPr/>
        <a:lstStyle/>
        <a:p>
          <a:endParaRPr lang="tr-TR"/>
        </a:p>
      </dgm:t>
    </dgm:pt>
    <dgm:pt modelId="{36038166-4B25-9945-9E53-7776F22BBE4E}">
      <dgm:prSet/>
      <dgm:spPr/>
      <dgm:t>
        <a:bodyPr/>
        <a:lstStyle/>
        <a:p>
          <a:r>
            <a:rPr lang="tr-TR"/>
            <a:t>Konuşan arkadaşlarımızın yüzüne bakmamak.</a:t>
          </a:r>
        </a:p>
      </dgm:t>
    </dgm:pt>
    <dgm:pt modelId="{4F68641E-8A69-7541-9555-0DCF34A2E38C}" type="parTrans" cxnId="{1112687C-2D3C-AE46-A41C-E2C1D4BFCEE8}">
      <dgm:prSet/>
      <dgm:spPr/>
      <dgm:t>
        <a:bodyPr/>
        <a:lstStyle/>
        <a:p>
          <a:endParaRPr lang="tr-TR"/>
        </a:p>
      </dgm:t>
    </dgm:pt>
    <dgm:pt modelId="{005B3008-ABF5-4449-813B-CE1C92B6A9CF}" type="sibTrans" cxnId="{1112687C-2D3C-AE46-A41C-E2C1D4BFCEE8}">
      <dgm:prSet/>
      <dgm:spPr/>
      <dgm:t>
        <a:bodyPr/>
        <a:lstStyle/>
        <a:p>
          <a:endParaRPr lang="tr-TR"/>
        </a:p>
      </dgm:t>
    </dgm:pt>
    <dgm:pt modelId="{7F5263AD-CAD9-9542-B814-C67F15CB1836}">
      <dgm:prSet/>
      <dgm:spPr/>
      <dgm:t>
        <a:bodyPr/>
        <a:lstStyle/>
        <a:p>
          <a:r>
            <a:rPr lang="tr-TR"/>
            <a:t>Görüşlerimizin gerekçesini açıklamaya hazır olmak.</a:t>
          </a:r>
        </a:p>
      </dgm:t>
    </dgm:pt>
    <dgm:pt modelId="{80B695B4-16DF-5649-B879-CF4B195E2AA1}" type="parTrans" cxnId="{11359CE9-9277-9149-943D-E493686D3D08}">
      <dgm:prSet/>
      <dgm:spPr/>
      <dgm:t>
        <a:bodyPr/>
        <a:lstStyle/>
        <a:p>
          <a:endParaRPr lang="tr-TR"/>
        </a:p>
      </dgm:t>
    </dgm:pt>
    <dgm:pt modelId="{1AD417AF-6C2F-0647-ABBD-1F84F91000AA}" type="sibTrans" cxnId="{11359CE9-9277-9149-943D-E493686D3D08}">
      <dgm:prSet/>
      <dgm:spPr/>
      <dgm:t>
        <a:bodyPr/>
        <a:lstStyle/>
        <a:p>
          <a:endParaRPr lang="tr-TR"/>
        </a:p>
      </dgm:t>
    </dgm:pt>
    <dgm:pt modelId="{02880500-B437-A840-AFA5-7A9AFB6E9E0A}">
      <dgm:prSet/>
      <dgm:spPr/>
      <dgm:t>
        <a:bodyPr/>
        <a:lstStyle/>
        <a:p>
          <a:r>
            <a:rPr lang="tr-TR"/>
            <a:t>Yalnızca sıra geldiğinde konuşmak.</a:t>
          </a:r>
        </a:p>
      </dgm:t>
    </dgm:pt>
    <dgm:pt modelId="{F7D8626B-62A5-6343-9D20-DB67F2983FED}" type="parTrans" cxnId="{0D127DAE-99B8-7945-AE33-E6CC60FB5995}">
      <dgm:prSet/>
      <dgm:spPr/>
      <dgm:t>
        <a:bodyPr/>
        <a:lstStyle/>
        <a:p>
          <a:endParaRPr lang="tr-TR"/>
        </a:p>
      </dgm:t>
    </dgm:pt>
    <dgm:pt modelId="{F1F8DB4F-613A-C141-BB40-71F707A1B76D}" type="sibTrans" cxnId="{0D127DAE-99B8-7945-AE33-E6CC60FB5995}">
      <dgm:prSet/>
      <dgm:spPr/>
      <dgm:t>
        <a:bodyPr/>
        <a:lstStyle/>
        <a:p>
          <a:endParaRPr lang="tr-TR"/>
        </a:p>
      </dgm:t>
    </dgm:pt>
    <dgm:pt modelId="{4BB518C9-F078-D84E-B15B-639200DF12CB}">
      <dgm:prSet/>
      <dgm:spPr/>
      <dgm:t>
        <a:bodyPr/>
        <a:lstStyle/>
        <a:p>
          <a:r>
            <a:rPr lang="tr-TR"/>
            <a:t>Cismi almadan konuşmamak.</a:t>
          </a:r>
        </a:p>
      </dgm:t>
    </dgm:pt>
    <dgm:pt modelId="{E08FFA19-DE6E-594B-BCB6-11506E1414D7}" type="parTrans" cxnId="{2B8BAC25-8C2B-7542-B00B-F57B383E7F4C}">
      <dgm:prSet/>
      <dgm:spPr/>
      <dgm:t>
        <a:bodyPr/>
        <a:lstStyle/>
        <a:p>
          <a:endParaRPr lang="tr-TR"/>
        </a:p>
      </dgm:t>
    </dgm:pt>
    <dgm:pt modelId="{85A65E27-C09F-F14B-9889-8D2878347FFD}" type="sibTrans" cxnId="{2B8BAC25-8C2B-7542-B00B-F57B383E7F4C}">
      <dgm:prSet/>
      <dgm:spPr/>
      <dgm:t>
        <a:bodyPr/>
        <a:lstStyle/>
        <a:p>
          <a:endParaRPr lang="tr-TR"/>
        </a:p>
      </dgm:t>
    </dgm:pt>
    <dgm:pt modelId="{872B4AAE-55D4-9B44-B3FE-069170697EAF}">
      <dgm:prSet/>
      <dgm:spPr/>
      <dgm:t>
        <a:bodyPr/>
        <a:lstStyle/>
        <a:p>
          <a:r>
            <a:rPr lang="tr-TR"/>
            <a:t>Söylenenleri dikkatle dinlemek.</a:t>
          </a:r>
        </a:p>
      </dgm:t>
    </dgm:pt>
    <dgm:pt modelId="{A7101CB2-D6FC-8243-93E2-2B140FCEB545}" type="parTrans" cxnId="{95403AA9-323E-9548-AD24-2E4AE3E311BB}">
      <dgm:prSet/>
      <dgm:spPr/>
      <dgm:t>
        <a:bodyPr/>
        <a:lstStyle/>
        <a:p>
          <a:endParaRPr lang="tr-TR"/>
        </a:p>
      </dgm:t>
    </dgm:pt>
    <dgm:pt modelId="{E58F70C2-789F-0144-90DD-9F432D44B7F6}" type="sibTrans" cxnId="{95403AA9-323E-9548-AD24-2E4AE3E311BB}">
      <dgm:prSet/>
      <dgm:spPr/>
      <dgm:t>
        <a:bodyPr/>
        <a:lstStyle/>
        <a:p>
          <a:endParaRPr lang="tr-TR"/>
        </a:p>
      </dgm:t>
    </dgm:pt>
    <dgm:pt modelId="{94B37093-F52E-114C-A120-DFEF5778718D}">
      <dgm:prSet/>
      <dgm:spPr/>
      <dgm:t>
        <a:bodyPr/>
        <a:lstStyle/>
        <a:p>
          <a:r>
            <a:rPr lang="tr-TR"/>
            <a:t>Diğer öğrencilerin konuşmasına, tartışmasına izin vermemek.</a:t>
          </a:r>
        </a:p>
      </dgm:t>
    </dgm:pt>
    <dgm:pt modelId="{5B53D565-3120-3F45-95FA-E03F22D88D87}" type="parTrans" cxnId="{7493CAA5-D64D-E64C-A09F-CAE140442D7D}">
      <dgm:prSet/>
      <dgm:spPr/>
      <dgm:t>
        <a:bodyPr/>
        <a:lstStyle/>
        <a:p>
          <a:endParaRPr lang="tr-TR"/>
        </a:p>
      </dgm:t>
    </dgm:pt>
    <dgm:pt modelId="{0AE9A67D-2624-9F46-9A2C-D0170481D078}" type="sibTrans" cxnId="{7493CAA5-D64D-E64C-A09F-CAE140442D7D}">
      <dgm:prSet/>
      <dgm:spPr/>
      <dgm:t>
        <a:bodyPr/>
        <a:lstStyle/>
        <a:p>
          <a:endParaRPr lang="tr-TR"/>
        </a:p>
      </dgm:t>
    </dgm:pt>
    <dgm:pt modelId="{2E37EB83-3A55-CB4B-962C-465CA52F656B}">
      <dgm:prSet/>
      <dgm:spPr/>
      <dgm:t>
        <a:bodyPr/>
        <a:lstStyle/>
        <a:p>
          <a:r>
            <a:rPr lang="tr-TR"/>
            <a:t>Öğrencilerden yanıt vermek istemeyenlere saygı göstermek.</a:t>
          </a:r>
        </a:p>
      </dgm:t>
    </dgm:pt>
    <dgm:pt modelId="{1B83E335-5C68-D84F-A148-48082DB7B1D1}" type="parTrans" cxnId="{A5344BDA-AEA1-3845-A972-77BEAD7EDA05}">
      <dgm:prSet/>
      <dgm:spPr/>
      <dgm:t>
        <a:bodyPr/>
        <a:lstStyle/>
        <a:p>
          <a:endParaRPr lang="tr-TR"/>
        </a:p>
      </dgm:t>
    </dgm:pt>
    <dgm:pt modelId="{83760CEB-C99F-2F4D-BE1A-A417041340BF}" type="sibTrans" cxnId="{A5344BDA-AEA1-3845-A972-77BEAD7EDA05}">
      <dgm:prSet/>
      <dgm:spPr/>
      <dgm:t>
        <a:bodyPr/>
        <a:lstStyle/>
        <a:p>
          <a:endParaRPr lang="tr-TR"/>
        </a:p>
      </dgm:t>
    </dgm:pt>
    <dgm:pt modelId="{C12B3D59-AD64-CC4D-87BA-C9022D4FCCDA}" type="pres">
      <dgm:prSet presAssocID="{04B1B940-A593-9E49-9094-DE6AE46814BA}" presName="vert0" presStyleCnt="0">
        <dgm:presLayoutVars>
          <dgm:dir/>
          <dgm:animOne val="branch"/>
          <dgm:animLvl val="lvl"/>
        </dgm:presLayoutVars>
      </dgm:prSet>
      <dgm:spPr/>
    </dgm:pt>
    <dgm:pt modelId="{F4EC8303-D6A3-C94A-AB6B-38B25ED5A347}" type="pres">
      <dgm:prSet presAssocID="{C1C4AFB8-6C99-F246-B703-4F0C7E81E84B}" presName="thickLine" presStyleLbl="alignNode1" presStyleIdx="0" presStyleCnt="1"/>
      <dgm:spPr/>
    </dgm:pt>
    <dgm:pt modelId="{ACFDAEA1-DAE1-CE4B-BCA9-658AA393B1A5}" type="pres">
      <dgm:prSet presAssocID="{C1C4AFB8-6C99-F246-B703-4F0C7E81E84B}" presName="horz1" presStyleCnt="0"/>
      <dgm:spPr/>
    </dgm:pt>
    <dgm:pt modelId="{DBF4D6EF-3A8D-0940-BCE9-97548E1E01A2}" type="pres">
      <dgm:prSet presAssocID="{C1C4AFB8-6C99-F246-B703-4F0C7E81E84B}" presName="tx1" presStyleLbl="revTx" presStyleIdx="0" presStyleCnt="10"/>
      <dgm:spPr/>
    </dgm:pt>
    <dgm:pt modelId="{79C1FFB5-4009-354B-A5EA-9A6A5F8712CF}" type="pres">
      <dgm:prSet presAssocID="{C1C4AFB8-6C99-F246-B703-4F0C7E81E84B}" presName="vert1" presStyleCnt="0"/>
      <dgm:spPr/>
    </dgm:pt>
    <dgm:pt modelId="{9ED47DED-B78F-4940-9189-1C6A9C96A20D}" type="pres">
      <dgm:prSet presAssocID="{EB7E76BF-1430-A44C-B125-102D3FCA4429}" presName="vertSpace2a" presStyleCnt="0"/>
      <dgm:spPr/>
    </dgm:pt>
    <dgm:pt modelId="{6CBDEAB9-B179-484C-A493-052B18045F02}" type="pres">
      <dgm:prSet presAssocID="{EB7E76BF-1430-A44C-B125-102D3FCA4429}" presName="horz2" presStyleCnt="0"/>
      <dgm:spPr/>
    </dgm:pt>
    <dgm:pt modelId="{60B39758-2A29-0045-8B9F-35D91F662B6A}" type="pres">
      <dgm:prSet presAssocID="{EB7E76BF-1430-A44C-B125-102D3FCA4429}" presName="horzSpace2" presStyleCnt="0"/>
      <dgm:spPr/>
    </dgm:pt>
    <dgm:pt modelId="{987FFC4C-A451-2743-8F92-8098B7363F6E}" type="pres">
      <dgm:prSet presAssocID="{EB7E76BF-1430-A44C-B125-102D3FCA4429}" presName="tx2" presStyleLbl="revTx" presStyleIdx="1" presStyleCnt="10"/>
      <dgm:spPr/>
    </dgm:pt>
    <dgm:pt modelId="{F4C4D38A-F058-EA44-8A88-A7DDECEA83D7}" type="pres">
      <dgm:prSet presAssocID="{EB7E76BF-1430-A44C-B125-102D3FCA4429}" presName="vert2" presStyleCnt="0"/>
      <dgm:spPr/>
    </dgm:pt>
    <dgm:pt modelId="{C7ABFE02-7BFC-694F-A8A5-13E20DFD87F5}" type="pres">
      <dgm:prSet presAssocID="{EB7E76BF-1430-A44C-B125-102D3FCA4429}" presName="thinLine2b" presStyleLbl="callout" presStyleIdx="0" presStyleCnt="9"/>
      <dgm:spPr/>
    </dgm:pt>
    <dgm:pt modelId="{380ACED6-943A-CE44-B750-6B839DDADF99}" type="pres">
      <dgm:prSet presAssocID="{EB7E76BF-1430-A44C-B125-102D3FCA4429}" presName="vertSpace2b" presStyleCnt="0"/>
      <dgm:spPr/>
    </dgm:pt>
    <dgm:pt modelId="{AC9BDD6E-F614-C444-9E88-0DF924921430}" type="pres">
      <dgm:prSet presAssocID="{A6618B4B-A653-1F4F-8490-274FDDE45034}" presName="horz2" presStyleCnt="0"/>
      <dgm:spPr/>
    </dgm:pt>
    <dgm:pt modelId="{40430C8B-E6B0-BF41-BA78-536F4A58B1A6}" type="pres">
      <dgm:prSet presAssocID="{A6618B4B-A653-1F4F-8490-274FDDE45034}" presName="horzSpace2" presStyleCnt="0"/>
      <dgm:spPr/>
    </dgm:pt>
    <dgm:pt modelId="{637B1957-3145-7247-AC76-44A917CC12D7}" type="pres">
      <dgm:prSet presAssocID="{A6618B4B-A653-1F4F-8490-274FDDE45034}" presName="tx2" presStyleLbl="revTx" presStyleIdx="2" presStyleCnt="10"/>
      <dgm:spPr/>
    </dgm:pt>
    <dgm:pt modelId="{4982FEE1-B06C-9549-9849-DB67BF721BC4}" type="pres">
      <dgm:prSet presAssocID="{A6618B4B-A653-1F4F-8490-274FDDE45034}" presName="vert2" presStyleCnt="0"/>
      <dgm:spPr/>
    </dgm:pt>
    <dgm:pt modelId="{BF665E12-484A-8C4A-8A48-4CE2E2086152}" type="pres">
      <dgm:prSet presAssocID="{A6618B4B-A653-1F4F-8490-274FDDE45034}" presName="thinLine2b" presStyleLbl="callout" presStyleIdx="1" presStyleCnt="9"/>
      <dgm:spPr/>
    </dgm:pt>
    <dgm:pt modelId="{687EFCE4-1A81-0A44-8B78-52DA35D304CD}" type="pres">
      <dgm:prSet presAssocID="{A6618B4B-A653-1F4F-8490-274FDDE45034}" presName="vertSpace2b" presStyleCnt="0"/>
      <dgm:spPr/>
    </dgm:pt>
    <dgm:pt modelId="{5A161462-FEB8-684F-9BD9-4BF7C6917B8D}" type="pres">
      <dgm:prSet presAssocID="{36038166-4B25-9945-9E53-7776F22BBE4E}" presName="horz2" presStyleCnt="0"/>
      <dgm:spPr/>
    </dgm:pt>
    <dgm:pt modelId="{17CC5109-CE56-5F4A-9D97-FAFD8A8DC387}" type="pres">
      <dgm:prSet presAssocID="{36038166-4B25-9945-9E53-7776F22BBE4E}" presName="horzSpace2" presStyleCnt="0"/>
      <dgm:spPr/>
    </dgm:pt>
    <dgm:pt modelId="{42975C90-E6D6-794B-9DD7-52299E9A0EF3}" type="pres">
      <dgm:prSet presAssocID="{36038166-4B25-9945-9E53-7776F22BBE4E}" presName="tx2" presStyleLbl="revTx" presStyleIdx="3" presStyleCnt="10"/>
      <dgm:spPr/>
    </dgm:pt>
    <dgm:pt modelId="{62136CD3-AB02-8443-9350-2DD29BC33238}" type="pres">
      <dgm:prSet presAssocID="{36038166-4B25-9945-9E53-7776F22BBE4E}" presName="vert2" presStyleCnt="0"/>
      <dgm:spPr/>
    </dgm:pt>
    <dgm:pt modelId="{9B5CD8A8-E47E-934B-A82F-B2FE4A123705}" type="pres">
      <dgm:prSet presAssocID="{36038166-4B25-9945-9E53-7776F22BBE4E}" presName="thinLine2b" presStyleLbl="callout" presStyleIdx="2" presStyleCnt="9"/>
      <dgm:spPr/>
    </dgm:pt>
    <dgm:pt modelId="{2D054CA1-2E0C-2243-8F96-0A87B74BCA3C}" type="pres">
      <dgm:prSet presAssocID="{36038166-4B25-9945-9E53-7776F22BBE4E}" presName="vertSpace2b" presStyleCnt="0"/>
      <dgm:spPr/>
    </dgm:pt>
    <dgm:pt modelId="{2ED21434-F9C8-8D4A-9EB5-E42311932CF6}" type="pres">
      <dgm:prSet presAssocID="{7F5263AD-CAD9-9542-B814-C67F15CB1836}" presName="horz2" presStyleCnt="0"/>
      <dgm:spPr/>
    </dgm:pt>
    <dgm:pt modelId="{455683AA-54FB-474C-AA9B-C3F08F439CD5}" type="pres">
      <dgm:prSet presAssocID="{7F5263AD-CAD9-9542-B814-C67F15CB1836}" presName="horzSpace2" presStyleCnt="0"/>
      <dgm:spPr/>
    </dgm:pt>
    <dgm:pt modelId="{4ADB2957-6C5C-3049-8DBA-EB298BD30950}" type="pres">
      <dgm:prSet presAssocID="{7F5263AD-CAD9-9542-B814-C67F15CB1836}" presName="tx2" presStyleLbl="revTx" presStyleIdx="4" presStyleCnt="10"/>
      <dgm:spPr/>
    </dgm:pt>
    <dgm:pt modelId="{AC9B9367-35D8-604E-971E-57DB412EAD39}" type="pres">
      <dgm:prSet presAssocID="{7F5263AD-CAD9-9542-B814-C67F15CB1836}" presName="vert2" presStyleCnt="0"/>
      <dgm:spPr/>
    </dgm:pt>
    <dgm:pt modelId="{9C4EECC7-5F6F-4549-A1D6-537BF42DC757}" type="pres">
      <dgm:prSet presAssocID="{7F5263AD-CAD9-9542-B814-C67F15CB1836}" presName="thinLine2b" presStyleLbl="callout" presStyleIdx="3" presStyleCnt="9"/>
      <dgm:spPr/>
    </dgm:pt>
    <dgm:pt modelId="{F8421A95-8FF7-2A43-8581-AE4E32584651}" type="pres">
      <dgm:prSet presAssocID="{7F5263AD-CAD9-9542-B814-C67F15CB1836}" presName="vertSpace2b" presStyleCnt="0"/>
      <dgm:spPr/>
    </dgm:pt>
    <dgm:pt modelId="{7278DFEF-ED98-F24F-B840-6774E07E6CF4}" type="pres">
      <dgm:prSet presAssocID="{02880500-B437-A840-AFA5-7A9AFB6E9E0A}" presName="horz2" presStyleCnt="0"/>
      <dgm:spPr/>
    </dgm:pt>
    <dgm:pt modelId="{229BC468-0F59-5144-A485-F68407B507A8}" type="pres">
      <dgm:prSet presAssocID="{02880500-B437-A840-AFA5-7A9AFB6E9E0A}" presName="horzSpace2" presStyleCnt="0"/>
      <dgm:spPr/>
    </dgm:pt>
    <dgm:pt modelId="{70A85BE5-E4FB-C540-8C26-B52480900A4E}" type="pres">
      <dgm:prSet presAssocID="{02880500-B437-A840-AFA5-7A9AFB6E9E0A}" presName="tx2" presStyleLbl="revTx" presStyleIdx="5" presStyleCnt="10"/>
      <dgm:spPr/>
    </dgm:pt>
    <dgm:pt modelId="{742F9B02-7EB4-BB40-A4AD-ADEF8ED77742}" type="pres">
      <dgm:prSet presAssocID="{02880500-B437-A840-AFA5-7A9AFB6E9E0A}" presName="vert2" presStyleCnt="0"/>
      <dgm:spPr/>
    </dgm:pt>
    <dgm:pt modelId="{338C4215-E83E-9241-85B2-B181B9FF941B}" type="pres">
      <dgm:prSet presAssocID="{02880500-B437-A840-AFA5-7A9AFB6E9E0A}" presName="thinLine2b" presStyleLbl="callout" presStyleIdx="4" presStyleCnt="9"/>
      <dgm:spPr/>
    </dgm:pt>
    <dgm:pt modelId="{BF5324C3-5EFD-E649-84CC-570EC0F603DD}" type="pres">
      <dgm:prSet presAssocID="{02880500-B437-A840-AFA5-7A9AFB6E9E0A}" presName="vertSpace2b" presStyleCnt="0"/>
      <dgm:spPr/>
    </dgm:pt>
    <dgm:pt modelId="{01EDAA31-C7BF-A947-9100-4353066BC281}" type="pres">
      <dgm:prSet presAssocID="{4BB518C9-F078-D84E-B15B-639200DF12CB}" presName="horz2" presStyleCnt="0"/>
      <dgm:spPr/>
    </dgm:pt>
    <dgm:pt modelId="{68A22558-1C86-DE42-A122-C315639628D3}" type="pres">
      <dgm:prSet presAssocID="{4BB518C9-F078-D84E-B15B-639200DF12CB}" presName="horzSpace2" presStyleCnt="0"/>
      <dgm:spPr/>
    </dgm:pt>
    <dgm:pt modelId="{0E559705-8C9E-D948-866F-A5DAC8EC8C65}" type="pres">
      <dgm:prSet presAssocID="{4BB518C9-F078-D84E-B15B-639200DF12CB}" presName="tx2" presStyleLbl="revTx" presStyleIdx="6" presStyleCnt="10"/>
      <dgm:spPr/>
    </dgm:pt>
    <dgm:pt modelId="{C1EDBBDB-2762-7841-9C1E-8009583EC2F9}" type="pres">
      <dgm:prSet presAssocID="{4BB518C9-F078-D84E-B15B-639200DF12CB}" presName="vert2" presStyleCnt="0"/>
      <dgm:spPr/>
    </dgm:pt>
    <dgm:pt modelId="{AB1E93DD-D5FC-204F-839C-25889CF8CB8A}" type="pres">
      <dgm:prSet presAssocID="{4BB518C9-F078-D84E-B15B-639200DF12CB}" presName="thinLine2b" presStyleLbl="callout" presStyleIdx="5" presStyleCnt="9"/>
      <dgm:spPr/>
    </dgm:pt>
    <dgm:pt modelId="{59978685-1D78-674E-94C3-4AA8C4556DD5}" type="pres">
      <dgm:prSet presAssocID="{4BB518C9-F078-D84E-B15B-639200DF12CB}" presName="vertSpace2b" presStyleCnt="0"/>
      <dgm:spPr/>
    </dgm:pt>
    <dgm:pt modelId="{FF1D1FF5-43DD-A341-9BB5-23285E7EAB88}" type="pres">
      <dgm:prSet presAssocID="{872B4AAE-55D4-9B44-B3FE-069170697EAF}" presName="horz2" presStyleCnt="0"/>
      <dgm:spPr/>
    </dgm:pt>
    <dgm:pt modelId="{54DA1E09-3DE8-8A42-B79A-15D30B438BD9}" type="pres">
      <dgm:prSet presAssocID="{872B4AAE-55D4-9B44-B3FE-069170697EAF}" presName="horzSpace2" presStyleCnt="0"/>
      <dgm:spPr/>
    </dgm:pt>
    <dgm:pt modelId="{BCFEB605-846B-804A-A592-280B7ECB6B59}" type="pres">
      <dgm:prSet presAssocID="{872B4AAE-55D4-9B44-B3FE-069170697EAF}" presName="tx2" presStyleLbl="revTx" presStyleIdx="7" presStyleCnt="10"/>
      <dgm:spPr/>
    </dgm:pt>
    <dgm:pt modelId="{E4C0843F-4246-EA4F-B7FE-D64887F6C324}" type="pres">
      <dgm:prSet presAssocID="{872B4AAE-55D4-9B44-B3FE-069170697EAF}" presName="vert2" presStyleCnt="0"/>
      <dgm:spPr/>
    </dgm:pt>
    <dgm:pt modelId="{66824125-A9D6-6A4C-B306-0D5AFE923E81}" type="pres">
      <dgm:prSet presAssocID="{872B4AAE-55D4-9B44-B3FE-069170697EAF}" presName="thinLine2b" presStyleLbl="callout" presStyleIdx="6" presStyleCnt="9"/>
      <dgm:spPr/>
    </dgm:pt>
    <dgm:pt modelId="{5429C4DF-E382-7048-B9C2-43549E58875F}" type="pres">
      <dgm:prSet presAssocID="{872B4AAE-55D4-9B44-B3FE-069170697EAF}" presName="vertSpace2b" presStyleCnt="0"/>
      <dgm:spPr/>
    </dgm:pt>
    <dgm:pt modelId="{A36306FE-A4F9-F141-BE2B-8681A369C561}" type="pres">
      <dgm:prSet presAssocID="{94B37093-F52E-114C-A120-DFEF5778718D}" presName="horz2" presStyleCnt="0"/>
      <dgm:spPr/>
    </dgm:pt>
    <dgm:pt modelId="{BFB562B5-3184-BB45-B959-617DD136B255}" type="pres">
      <dgm:prSet presAssocID="{94B37093-F52E-114C-A120-DFEF5778718D}" presName="horzSpace2" presStyleCnt="0"/>
      <dgm:spPr/>
    </dgm:pt>
    <dgm:pt modelId="{263517F8-8266-7746-9992-DA5DF309BCC2}" type="pres">
      <dgm:prSet presAssocID="{94B37093-F52E-114C-A120-DFEF5778718D}" presName="tx2" presStyleLbl="revTx" presStyleIdx="8" presStyleCnt="10"/>
      <dgm:spPr/>
    </dgm:pt>
    <dgm:pt modelId="{904C5799-F61E-A747-AD19-B1250A6AD7BF}" type="pres">
      <dgm:prSet presAssocID="{94B37093-F52E-114C-A120-DFEF5778718D}" presName="vert2" presStyleCnt="0"/>
      <dgm:spPr/>
    </dgm:pt>
    <dgm:pt modelId="{6D3F5C4A-2E31-D644-84B6-F23AABBD3D51}" type="pres">
      <dgm:prSet presAssocID="{94B37093-F52E-114C-A120-DFEF5778718D}" presName="thinLine2b" presStyleLbl="callout" presStyleIdx="7" presStyleCnt="9"/>
      <dgm:spPr/>
    </dgm:pt>
    <dgm:pt modelId="{952B8C44-6464-5E4D-B277-2023747F0DDD}" type="pres">
      <dgm:prSet presAssocID="{94B37093-F52E-114C-A120-DFEF5778718D}" presName="vertSpace2b" presStyleCnt="0"/>
      <dgm:spPr/>
    </dgm:pt>
    <dgm:pt modelId="{66BC12C2-CAC9-484E-B9FA-CFFBF34861E3}" type="pres">
      <dgm:prSet presAssocID="{2E37EB83-3A55-CB4B-962C-465CA52F656B}" presName="horz2" presStyleCnt="0"/>
      <dgm:spPr/>
    </dgm:pt>
    <dgm:pt modelId="{F4C78E00-1124-5849-82FC-CE259CBF596A}" type="pres">
      <dgm:prSet presAssocID="{2E37EB83-3A55-CB4B-962C-465CA52F656B}" presName="horzSpace2" presStyleCnt="0"/>
      <dgm:spPr/>
    </dgm:pt>
    <dgm:pt modelId="{50CF8F68-87DB-D840-AFD8-6FA6AF8BDECA}" type="pres">
      <dgm:prSet presAssocID="{2E37EB83-3A55-CB4B-962C-465CA52F656B}" presName="tx2" presStyleLbl="revTx" presStyleIdx="9" presStyleCnt="10"/>
      <dgm:spPr/>
    </dgm:pt>
    <dgm:pt modelId="{A57B7828-D523-8742-B1B9-4846121D6C7A}" type="pres">
      <dgm:prSet presAssocID="{2E37EB83-3A55-CB4B-962C-465CA52F656B}" presName="vert2" presStyleCnt="0"/>
      <dgm:spPr/>
    </dgm:pt>
    <dgm:pt modelId="{13EBE2B2-F035-7844-87E5-4B4D1EB4C779}" type="pres">
      <dgm:prSet presAssocID="{2E37EB83-3A55-CB4B-962C-465CA52F656B}" presName="thinLine2b" presStyleLbl="callout" presStyleIdx="8" presStyleCnt="9"/>
      <dgm:spPr/>
    </dgm:pt>
    <dgm:pt modelId="{CF753488-AECD-A94A-A0D8-793008DBE5EA}" type="pres">
      <dgm:prSet presAssocID="{2E37EB83-3A55-CB4B-962C-465CA52F656B}" presName="vertSpace2b" presStyleCnt="0"/>
      <dgm:spPr/>
    </dgm:pt>
  </dgm:ptLst>
  <dgm:cxnLst>
    <dgm:cxn modelId="{9EBC1E0B-3313-1940-9BC5-21589097FB2F}" type="presOf" srcId="{C1C4AFB8-6C99-F246-B703-4F0C7E81E84B}" destId="{DBF4D6EF-3A8D-0940-BCE9-97548E1E01A2}" srcOrd="0" destOrd="0" presId="urn:microsoft.com/office/officeart/2008/layout/LinedList"/>
    <dgm:cxn modelId="{2B8BAC25-8C2B-7542-B00B-F57B383E7F4C}" srcId="{C1C4AFB8-6C99-F246-B703-4F0C7E81E84B}" destId="{4BB518C9-F078-D84E-B15B-639200DF12CB}" srcOrd="5" destOrd="0" parTransId="{E08FFA19-DE6E-594B-BCB6-11506E1414D7}" sibTransId="{85A65E27-C09F-F14B-9889-8D2878347FFD}"/>
    <dgm:cxn modelId="{8B80992D-9E41-9744-8654-11921BB8487F}" srcId="{04B1B940-A593-9E49-9094-DE6AE46814BA}" destId="{C1C4AFB8-6C99-F246-B703-4F0C7E81E84B}" srcOrd="0" destOrd="0" parTransId="{5FC42C5D-D698-684E-B03A-F4796E7535A4}" sibTransId="{DDFC8F10-45F2-4E48-9D45-4D02555EDA9B}"/>
    <dgm:cxn modelId="{28DBBC30-8B39-7340-977D-139E17987CC0}" type="presOf" srcId="{7F5263AD-CAD9-9542-B814-C67F15CB1836}" destId="{4ADB2957-6C5C-3049-8DBA-EB298BD30950}" srcOrd="0" destOrd="0" presId="urn:microsoft.com/office/officeart/2008/layout/LinedList"/>
    <dgm:cxn modelId="{EB0FB248-8FD4-8849-9328-60F8E5A644C6}" type="presOf" srcId="{A6618B4B-A653-1F4F-8490-274FDDE45034}" destId="{637B1957-3145-7247-AC76-44A917CC12D7}" srcOrd="0" destOrd="0" presId="urn:microsoft.com/office/officeart/2008/layout/LinedList"/>
    <dgm:cxn modelId="{7C0AA94D-5105-6241-B159-A9A3550877C0}" type="presOf" srcId="{04B1B940-A593-9E49-9094-DE6AE46814BA}" destId="{C12B3D59-AD64-CC4D-87BA-C9022D4FCCDA}" srcOrd="0" destOrd="0" presId="urn:microsoft.com/office/officeart/2008/layout/LinedList"/>
    <dgm:cxn modelId="{D314346F-5C6A-CA42-8B96-1CF29E605B06}" srcId="{C1C4AFB8-6C99-F246-B703-4F0C7E81E84B}" destId="{A6618B4B-A653-1F4F-8490-274FDDE45034}" srcOrd="1" destOrd="0" parTransId="{0C0B4507-1CF7-AC41-B1E9-60E91EBB6B46}" sibTransId="{0221C9B2-7B0C-5F43-B06C-E756D96C8C38}"/>
    <dgm:cxn modelId="{1112687C-2D3C-AE46-A41C-E2C1D4BFCEE8}" srcId="{C1C4AFB8-6C99-F246-B703-4F0C7E81E84B}" destId="{36038166-4B25-9945-9E53-7776F22BBE4E}" srcOrd="2" destOrd="0" parTransId="{4F68641E-8A69-7541-9555-0DCF34A2E38C}" sibTransId="{005B3008-ABF5-4449-813B-CE1C92B6A9CF}"/>
    <dgm:cxn modelId="{C789C77C-450B-1E47-8C3D-A9B074B38DA0}" type="presOf" srcId="{94B37093-F52E-114C-A120-DFEF5778718D}" destId="{263517F8-8266-7746-9992-DA5DF309BCC2}" srcOrd="0" destOrd="0" presId="urn:microsoft.com/office/officeart/2008/layout/LinedList"/>
    <dgm:cxn modelId="{610EA481-190E-ED4C-846B-74E27C895948}" type="presOf" srcId="{EB7E76BF-1430-A44C-B125-102D3FCA4429}" destId="{987FFC4C-A451-2743-8F92-8098B7363F6E}" srcOrd="0" destOrd="0" presId="urn:microsoft.com/office/officeart/2008/layout/LinedList"/>
    <dgm:cxn modelId="{E9A8118D-477D-8D4D-AAFB-6F7918F889F5}" type="presOf" srcId="{4BB518C9-F078-D84E-B15B-639200DF12CB}" destId="{0E559705-8C9E-D948-866F-A5DAC8EC8C65}" srcOrd="0" destOrd="0" presId="urn:microsoft.com/office/officeart/2008/layout/LinedList"/>
    <dgm:cxn modelId="{AD1C678D-E91F-C04D-A9EE-0777192B9F89}" srcId="{C1C4AFB8-6C99-F246-B703-4F0C7E81E84B}" destId="{EB7E76BF-1430-A44C-B125-102D3FCA4429}" srcOrd="0" destOrd="0" parTransId="{E6DEF3AD-FC81-C74B-BC1C-8D5C5AF3D18E}" sibTransId="{AFBC72AE-8C70-3346-8577-BB3E8083147A}"/>
    <dgm:cxn modelId="{7493CAA5-D64D-E64C-A09F-CAE140442D7D}" srcId="{C1C4AFB8-6C99-F246-B703-4F0C7E81E84B}" destId="{94B37093-F52E-114C-A120-DFEF5778718D}" srcOrd="7" destOrd="0" parTransId="{5B53D565-3120-3F45-95FA-E03F22D88D87}" sibTransId="{0AE9A67D-2624-9F46-9A2C-D0170481D078}"/>
    <dgm:cxn modelId="{95403AA9-323E-9548-AD24-2E4AE3E311BB}" srcId="{C1C4AFB8-6C99-F246-B703-4F0C7E81E84B}" destId="{872B4AAE-55D4-9B44-B3FE-069170697EAF}" srcOrd="6" destOrd="0" parTransId="{A7101CB2-D6FC-8243-93E2-2B140FCEB545}" sibTransId="{E58F70C2-789F-0144-90DD-9F432D44B7F6}"/>
    <dgm:cxn modelId="{0D127DAE-99B8-7945-AE33-E6CC60FB5995}" srcId="{C1C4AFB8-6C99-F246-B703-4F0C7E81E84B}" destId="{02880500-B437-A840-AFA5-7A9AFB6E9E0A}" srcOrd="4" destOrd="0" parTransId="{F7D8626B-62A5-6343-9D20-DB67F2983FED}" sibTransId="{F1F8DB4F-613A-C141-BB40-71F707A1B76D}"/>
    <dgm:cxn modelId="{07852BB0-56B9-A34A-9226-3B0B148FF864}" type="presOf" srcId="{872B4AAE-55D4-9B44-B3FE-069170697EAF}" destId="{BCFEB605-846B-804A-A592-280B7ECB6B59}" srcOrd="0" destOrd="0" presId="urn:microsoft.com/office/officeart/2008/layout/LinedList"/>
    <dgm:cxn modelId="{C60AA8BC-A110-4947-882C-61AF0AB69740}" type="presOf" srcId="{36038166-4B25-9945-9E53-7776F22BBE4E}" destId="{42975C90-E6D6-794B-9DD7-52299E9A0EF3}" srcOrd="0" destOrd="0" presId="urn:microsoft.com/office/officeart/2008/layout/LinedList"/>
    <dgm:cxn modelId="{1F46FDCB-C0FC-9A4C-A7E2-1B2806BF3CA9}" type="presOf" srcId="{2E37EB83-3A55-CB4B-962C-465CA52F656B}" destId="{50CF8F68-87DB-D840-AFD8-6FA6AF8BDECA}" srcOrd="0" destOrd="0" presId="urn:microsoft.com/office/officeart/2008/layout/LinedList"/>
    <dgm:cxn modelId="{A5344BDA-AEA1-3845-A972-77BEAD7EDA05}" srcId="{C1C4AFB8-6C99-F246-B703-4F0C7E81E84B}" destId="{2E37EB83-3A55-CB4B-962C-465CA52F656B}" srcOrd="8" destOrd="0" parTransId="{1B83E335-5C68-D84F-A148-48082DB7B1D1}" sibTransId="{83760CEB-C99F-2F4D-BE1A-A417041340BF}"/>
    <dgm:cxn modelId="{11359CE9-9277-9149-943D-E493686D3D08}" srcId="{C1C4AFB8-6C99-F246-B703-4F0C7E81E84B}" destId="{7F5263AD-CAD9-9542-B814-C67F15CB1836}" srcOrd="3" destOrd="0" parTransId="{80B695B4-16DF-5649-B879-CF4B195E2AA1}" sibTransId="{1AD417AF-6C2F-0647-ABBD-1F84F91000AA}"/>
    <dgm:cxn modelId="{CE3133F7-0795-0246-A1A5-15B4787209AC}" type="presOf" srcId="{02880500-B437-A840-AFA5-7A9AFB6E9E0A}" destId="{70A85BE5-E4FB-C540-8C26-B52480900A4E}" srcOrd="0" destOrd="0" presId="urn:microsoft.com/office/officeart/2008/layout/LinedList"/>
    <dgm:cxn modelId="{7633D036-6FD9-1548-916E-F3E70F0938AF}" type="presParOf" srcId="{C12B3D59-AD64-CC4D-87BA-C9022D4FCCDA}" destId="{F4EC8303-D6A3-C94A-AB6B-38B25ED5A347}" srcOrd="0" destOrd="0" presId="urn:microsoft.com/office/officeart/2008/layout/LinedList"/>
    <dgm:cxn modelId="{2FA311FD-C65D-FF4E-82CA-B8B8215F7324}" type="presParOf" srcId="{C12B3D59-AD64-CC4D-87BA-C9022D4FCCDA}" destId="{ACFDAEA1-DAE1-CE4B-BCA9-658AA393B1A5}" srcOrd="1" destOrd="0" presId="urn:microsoft.com/office/officeart/2008/layout/LinedList"/>
    <dgm:cxn modelId="{B346EFD0-36FA-434F-BC85-592F72DCC7F9}" type="presParOf" srcId="{ACFDAEA1-DAE1-CE4B-BCA9-658AA393B1A5}" destId="{DBF4D6EF-3A8D-0940-BCE9-97548E1E01A2}" srcOrd="0" destOrd="0" presId="urn:microsoft.com/office/officeart/2008/layout/LinedList"/>
    <dgm:cxn modelId="{9F99568B-C765-5646-ABC0-8AD1781E8BEB}" type="presParOf" srcId="{ACFDAEA1-DAE1-CE4B-BCA9-658AA393B1A5}" destId="{79C1FFB5-4009-354B-A5EA-9A6A5F8712CF}" srcOrd="1" destOrd="0" presId="urn:microsoft.com/office/officeart/2008/layout/LinedList"/>
    <dgm:cxn modelId="{EBCFB14E-C75A-F44C-B3AE-B4B61F5CC599}" type="presParOf" srcId="{79C1FFB5-4009-354B-A5EA-9A6A5F8712CF}" destId="{9ED47DED-B78F-4940-9189-1C6A9C96A20D}" srcOrd="0" destOrd="0" presId="urn:microsoft.com/office/officeart/2008/layout/LinedList"/>
    <dgm:cxn modelId="{70F6310C-0FBF-7245-ABA4-9B076B71B132}" type="presParOf" srcId="{79C1FFB5-4009-354B-A5EA-9A6A5F8712CF}" destId="{6CBDEAB9-B179-484C-A493-052B18045F02}" srcOrd="1" destOrd="0" presId="urn:microsoft.com/office/officeart/2008/layout/LinedList"/>
    <dgm:cxn modelId="{BD385AA5-52AB-7140-B4E3-071A76E33416}" type="presParOf" srcId="{6CBDEAB9-B179-484C-A493-052B18045F02}" destId="{60B39758-2A29-0045-8B9F-35D91F662B6A}" srcOrd="0" destOrd="0" presId="urn:microsoft.com/office/officeart/2008/layout/LinedList"/>
    <dgm:cxn modelId="{56D9B1C4-F14E-DD44-8438-20AF3B4C7AE2}" type="presParOf" srcId="{6CBDEAB9-B179-484C-A493-052B18045F02}" destId="{987FFC4C-A451-2743-8F92-8098B7363F6E}" srcOrd="1" destOrd="0" presId="urn:microsoft.com/office/officeart/2008/layout/LinedList"/>
    <dgm:cxn modelId="{EDFD36C3-5A7F-E74E-A067-B73637E1FC86}" type="presParOf" srcId="{6CBDEAB9-B179-484C-A493-052B18045F02}" destId="{F4C4D38A-F058-EA44-8A88-A7DDECEA83D7}" srcOrd="2" destOrd="0" presId="urn:microsoft.com/office/officeart/2008/layout/LinedList"/>
    <dgm:cxn modelId="{B439D29D-A904-6D43-A576-C5919AE9234F}" type="presParOf" srcId="{79C1FFB5-4009-354B-A5EA-9A6A5F8712CF}" destId="{C7ABFE02-7BFC-694F-A8A5-13E20DFD87F5}" srcOrd="2" destOrd="0" presId="urn:microsoft.com/office/officeart/2008/layout/LinedList"/>
    <dgm:cxn modelId="{0C3C0888-20BF-6248-AEB9-34EB4E00FFCC}" type="presParOf" srcId="{79C1FFB5-4009-354B-A5EA-9A6A5F8712CF}" destId="{380ACED6-943A-CE44-B750-6B839DDADF99}" srcOrd="3" destOrd="0" presId="urn:microsoft.com/office/officeart/2008/layout/LinedList"/>
    <dgm:cxn modelId="{AAE00B74-7CA8-2A47-9C89-A4AED6F9596E}" type="presParOf" srcId="{79C1FFB5-4009-354B-A5EA-9A6A5F8712CF}" destId="{AC9BDD6E-F614-C444-9E88-0DF924921430}" srcOrd="4" destOrd="0" presId="urn:microsoft.com/office/officeart/2008/layout/LinedList"/>
    <dgm:cxn modelId="{6E242EC3-BBEB-BD4B-88B3-3700BCBE9EB1}" type="presParOf" srcId="{AC9BDD6E-F614-C444-9E88-0DF924921430}" destId="{40430C8B-E6B0-BF41-BA78-536F4A58B1A6}" srcOrd="0" destOrd="0" presId="urn:microsoft.com/office/officeart/2008/layout/LinedList"/>
    <dgm:cxn modelId="{C3C3717F-2129-1B4F-B5B0-95C05BE79A6C}" type="presParOf" srcId="{AC9BDD6E-F614-C444-9E88-0DF924921430}" destId="{637B1957-3145-7247-AC76-44A917CC12D7}" srcOrd="1" destOrd="0" presId="urn:microsoft.com/office/officeart/2008/layout/LinedList"/>
    <dgm:cxn modelId="{4E978C42-CCA0-FF49-B986-53B31BA3BBB1}" type="presParOf" srcId="{AC9BDD6E-F614-C444-9E88-0DF924921430}" destId="{4982FEE1-B06C-9549-9849-DB67BF721BC4}" srcOrd="2" destOrd="0" presId="urn:microsoft.com/office/officeart/2008/layout/LinedList"/>
    <dgm:cxn modelId="{90956050-A4F4-5849-918D-56D963D558AF}" type="presParOf" srcId="{79C1FFB5-4009-354B-A5EA-9A6A5F8712CF}" destId="{BF665E12-484A-8C4A-8A48-4CE2E2086152}" srcOrd="5" destOrd="0" presId="urn:microsoft.com/office/officeart/2008/layout/LinedList"/>
    <dgm:cxn modelId="{EDD3D2AC-6A0F-2D4A-B905-7E3ACEF8F8E3}" type="presParOf" srcId="{79C1FFB5-4009-354B-A5EA-9A6A5F8712CF}" destId="{687EFCE4-1A81-0A44-8B78-52DA35D304CD}" srcOrd="6" destOrd="0" presId="urn:microsoft.com/office/officeart/2008/layout/LinedList"/>
    <dgm:cxn modelId="{84A5003F-5D76-5A43-965B-8BCDF7B36A06}" type="presParOf" srcId="{79C1FFB5-4009-354B-A5EA-9A6A5F8712CF}" destId="{5A161462-FEB8-684F-9BD9-4BF7C6917B8D}" srcOrd="7" destOrd="0" presId="urn:microsoft.com/office/officeart/2008/layout/LinedList"/>
    <dgm:cxn modelId="{DD51E586-046B-8A44-BE66-A49AB3FF4BF5}" type="presParOf" srcId="{5A161462-FEB8-684F-9BD9-4BF7C6917B8D}" destId="{17CC5109-CE56-5F4A-9D97-FAFD8A8DC387}" srcOrd="0" destOrd="0" presId="urn:microsoft.com/office/officeart/2008/layout/LinedList"/>
    <dgm:cxn modelId="{4B887AB3-F90E-664F-8749-26E7BDAD336B}" type="presParOf" srcId="{5A161462-FEB8-684F-9BD9-4BF7C6917B8D}" destId="{42975C90-E6D6-794B-9DD7-52299E9A0EF3}" srcOrd="1" destOrd="0" presId="urn:microsoft.com/office/officeart/2008/layout/LinedList"/>
    <dgm:cxn modelId="{43843476-5D8D-974E-A395-795050EF963D}" type="presParOf" srcId="{5A161462-FEB8-684F-9BD9-4BF7C6917B8D}" destId="{62136CD3-AB02-8443-9350-2DD29BC33238}" srcOrd="2" destOrd="0" presId="urn:microsoft.com/office/officeart/2008/layout/LinedList"/>
    <dgm:cxn modelId="{B4C923EE-3CF5-8549-B967-7BE39F8F0603}" type="presParOf" srcId="{79C1FFB5-4009-354B-A5EA-9A6A5F8712CF}" destId="{9B5CD8A8-E47E-934B-A82F-B2FE4A123705}" srcOrd="8" destOrd="0" presId="urn:microsoft.com/office/officeart/2008/layout/LinedList"/>
    <dgm:cxn modelId="{27E519F0-BDD1-6F41-AD3C-49638B4E7277}" type="presParOf" srcId="{79C1FFB5-4009-354B-A5EA-9A6A5F8712CF}" destId="{2D054CA1-2E0C-2243-8F96-0A87B74BCA3C}" srcOrd="9" destOrd="0" presId="urn:microsoft.com/office/officeart/2008/layout/LinedList"/>
    <dgm:cxn modelId="{34059527-E0D9-4E41-95F3-73FBD7A3F8E8}" type="presParOf" srcId="{79C1FFB5-4009-354B-A5EA-9A6A5F8712CF}" destId="{2ED21434-F9C8-8D4A-9EB5-E42311932CF6}" srcOrd="10" destOrd="0" presId="urn:microsoft.com/office/officeart/2008/layout/LinedList"/>
    <dgm:cxn modelId="{4C2290F3-6E57-6A48-A1EC-8CE33A5E65AC}" type="presParOf" srcId="{2ED21434-F9C8-8D4A-9EB5-E42311932CF6}" destId="{455683AA-54FB-474C-AA9B-C3F08F439CD5}" srcOrd="0" destOrd="0" presId="urn:microsoft.com/office/officeart/2008/layout/LinedList"/>
    <dgm:cxn modelId="{51F61FBE-34E9-284B-BBB4-AB77FA762FD2}" type="presParOf" srcId="{2ED21434-F9C8-8D4A-9EB5-E42311932CF6}" destId="{4ADB2957-6C5C-3049-8DBA-EB298BD30950}" srcOrd="1" destOrd="0" presId="urn:microsoft.com/office/officeart/2008/layout/LinedList"/>
    <dgm:cxn modelId="{BBFBA7C9-F3D8-C940-AE6E-5F3C4840A17D}" type="presParOf" srcId="{2ED21434-F9C8-8D4A-9EB5-E42311932CF6}" destId="{AC9B9367-35D8-604E-971E-57DB412EAD39}" srcOrd="2" destOrd="0" presId="urn:microsoft.com/office/officeart/2008/layout/LinedList"/>
    <dgm:cxn modelId="{239FF9A2-C979-2F4B-8A2A-7485E0344374}" type="presParOf" srcId="{79C1FFB5-4009-354B-A5EA-9A6A5F8712CF}" destId="{9C4EECC7-5F6F-4549-A1D6-537BF42DC757}" srcOrd="11" destOrd="0" presId="urn:microsoft.com/office/officeart/2008/layout/LinedList"/>
    <dgm:cxn modelId="{ADCA4D10-EBA5-214F-AACC-138CEC1DEE0B}" type="presParOf" srcId="{79C1FFB5-4009-354B-A5EA-9A6A5F8712CF}" destId="{F8421A95-8FF7-2A43-8581-AE4E32584651}" srcOrd="12" destOrd="0" presId="urn:microsoft.com/office/officeart/2008/layout/LinedList"/>
    <dgm:cxn modelId="{9E85C8B1-3015-1C4B-9C57-9AE6ABBE2BEF}" type="presParOf" srcId="{79C1FFB5-4009-354B-A5EA-9A6A5F8712CF}" destId="{7278DFEF-ED98-F24F-B840-6774E07E6CF4}" srcOrd="13" destOrd="0" presId="urn:microsoft.com/office/officeart/2008/layout/LinedList"/>
    <dgm:cxn modelId="{4C9B9B45-77B5-CA47-A078-AF93C9D7C368}" type="presParOf" srcId="{7278DFEF-ED98-F24F-B840-6774E07E6CF4}" destId="{229BC468-0F59-5144-A485-F68407B507A8}" srcOrd="0" destOrd="0" presId="urn:microsoft.com/office/officeart/2008/layout/LinedList"/>
    <dgm:cxn modelId="{D3C84D0B-2E27-334A-B233-39A2ECBE3949}" type="presParOf" srcId="{7278DFEF-ED98-F24F-B840-6774E07E6CF4}" destId="{70A85BE5-E4FB-C540-8C26-B52480900A4E}" srcOrd="1" destOrd="0" presId="urn:microsoft.com/office/officeart/2008/layout/LinedList"/>
    <dgm:cxn modelId="{E356070E-C19D-9E4E-AED9-877FF0E41965}" type="presParOf" srcId="{7278DFEF-ED98-F24F-B840-6774E07E6CF4}" destId="{742F9B02-7EB4-BB40-A4AD-ADEF8ED77742}" srcOrd="2" destOrd="0" presId="urn:microsoft.com/office/officeart/2008/layout/LinedList"/>
    <dgm:cxn modelId="{9EC4CEB4-C263-EA46-991F-F638BCF93030}" type="presParOf" srcId="{79C1FFB5-4009-354B-A5EA-9A6A5F8712CF}" destId="{338C4215-E83E-9241-85B2-B181B9FF941B}" srcOrd="14" destOrd="0" presId="urn:microsoft.com/office/officeart/2008/layout/LinedList"/>
    <dgm:cxn modelId="{FE3CF789-02FD-D940-A4D0-84BAD0336456}" type="presParOf" srcId="{79C1FFB5-4009-354B-A5EA-9A6A5F8712CF}" destId="{BF5324C3-5EFD-E649-84CC-570EC0F603DD}" srcOrd="15" destOrd="0" presId="urn:microsoft.com/office/officeart/2008/layout/LinedList"/>
    <dgm:cxn modelId="{9FC8B8B4-2556-0548-950F-5C4BB68AB305}" type="presParOf" srcId="{79C1FFB5-4009-354B-A5EA-9A6A5F8712CF}" destId="{01EDAA31-C7BF-A947-9100-4353066BC281}" srcOrd="16" destOrd="0" presId="urn:microsoft.com/office/officeart/2008/layout/LinedList"/>
    <dgm:cxn modelId="{F4A887E6-1BC4-534E-B987-3C3C654341EC}" type="presParOf" srcId="{01EDAA31-C7BF-A947-9100-4353066BC281}" destId="{68A22558-1C86-DE42-A122-C315639628D3}" srcOrd="0" destOrd="0" presId="urn:microsoft.com/office/officeart/2008/layout/LinedList"/>
    <dgm:cxn modelId="{E1A2DA32-7E20-CA4A-A8A6-6CA7699D4AD7}" type="presParOf" srcId="{01EDAA31-C7BF-A947-9100-4353066BC281}" destId="{0E559705-8C9E-D948-866F-A5DAC8EC8C65}" srcOrd="1" destOrd="0" presId="urn:microsoft.com/office/officeart/2008/layout/LinedList"/>
    <dgm:cxn modelId="{16336493-F24E-A148-BE65-B19C0F7AB423}" type="presParOf" srcId="{01EDAA31-C7BF-A947-9100-4353066BC281}" destId="{C1EDBBDB-2762-7841-9C1E-8009583EC2F9}" srcOrd="2" destOrd="0" presId="urn:microsoft.com/office/officeart/2008/layout/LinedList"/>
    <dgm:cxn modelId="{D010797B-A412-AE4A-9A07-2BF3D4EA1EC2}" type="presParOf" srcId="{79C1FFB5-4009-354B-A5EA-9A6A5F8712CF}" destId="{AB1E93DD-D5FC-204F-839C-25889CF8CB8A}" srcOrd="17" destOrd="0" presId="urn:microsoft.com/office/officeart/2008/layout/LinedList"/>
    <dgm:cxn modelId="{26B52728-7014-394E-AC83-EFF9BFB15B9D}" type="presParOf" srcId="{79C1FFB5-4009-354B-A5EA-9A6A5F8712CF}" destId="{59978685-1D78-674E-94C3-4AA8C4556DD5}" srcOrd="18" destOrd="0" presId="urn:microsoft.com/office/officeart/2008/layout/LinedList"/>
    <dgm:cxn modelId="{E0798470-8615-5B41-AD70-8E83A9020315}" type="presParOf" srcId="{79C1FFB5-4009-354B-A5EA-9A6A5F8712CF}" destId="{FF1D1FF5-43DD-A341-9BB5-23285E7EAB88}" srcOrd="19" destOrd="0" presId="urn:microsoft.com/office/officeart/2008/layout/LinedList"/>
    <dgm:cxn modelId="{8B8FF1EA-3EA6-3D4E-BB18-D908C5294840}" type="presParOf" srcId="{FF1D1FF5-43DD-A341-9BB5-23285E7EAB88}" destId="{54DA1E09-3DE8-8A42-B79A-15D30B438BD9}" srcOrd="0" destOrd="0" presId="urn:microsoft.com/office/officeart/2008/layout/LinedList"/>
    <dgm:cxn modelId="{B61EFB0B-6E71-9B4F-9DF8-B767F1E58B9B}" type="presParOf" srcId="{FF1D1FF5-43DD-A341-9BB5-23285E7EAB88}" destId="{BCFEB605-846B-804A-A592-280B7ECB6B59}" srcOrd="1" destOrd="0" presId="urn:microsoft.com/office/officeart/2008/layout/LinedList"/>
    <dgm:cxn modelId="{D34FAEFD-37F4-B546-BC18-5C16A739178B}" type="presParOf" srcId="{FF1D1FF5-43DD-A341-9BB5-23285E7EAB88}" destId="{E4C0843F-4246-EA4F-B7FE-D64887F6C324}" srcOrd="2" destOrd="0" presId="urn:microsoft.com/office/officeart/2008/layout/LinedList"/>
    <dgm:cxn modelId="{73C2B309-4D5B-9A45-8809-38E2310DA699}" type="presParOf" srcId="{79C1FFB5-4009-354B-A5EA-9A6A5F8712CF}" destId="{66824125-A9D6-6A4C-B306-0D5AFE923E81}" srcOrd="20" destOrd="0" presId="urn:microsoft.com/office/officeart/2008/layout/LinedList"/>
    <dgm:cxn modelId="{F52A3C01-0D88-704E-8A93-9400F373BFE9}" type="presParOf" srcId="{79C1FFB5-4009-354B-A5EA-9A6A5F8712CF}" destId="{5429C4DF-E382-7048-B9C2-43549E58875F}" srcOrd="21" destOrd="0" presId="urn:microsoft.com/office/officeart/2008/layout/LinedList"/>
    <dgm:cxn modelId="{63449715-E9E4-7E44-A60C-23D81F298AE8}" type="presParOf" srcId="{79C1FFB5-4009-354B-A5EA-9A6A5F8712CF}" destId="{A36306FE-A4F9-F141-BE2B-8681A369C561}" srcOrd="22" destOrd="0" presId="urn:microsoft.com/office/officeart/2008/layout/LinedList"/>
    <dgm:cxn modelId="{86C4B925-CD5F-A745-92CA-762513816B6F}" type="presParOf" srcId="{A36306FE-A4F9-F141-BE2B-8681A369C561}" destId="{BFB562B5-3184-BB45-B959-617DD136B255}" srcOrd="0" destOrd="0" presId="urn:microsoft.com/office/officeart/2008/layout/LinedList"/>
    <dgm:cxn modelId="{76C3457E-BD36-2C4C-AC4A-1B7B3F3F6A50}" type="presParOf" srcId="{A36306FE-A4F9-F141-BE2B-8681A369C561}" destId="{263517F8-8266-7746-9992-DA5DF309BCC2}" srcOrd="1" destOrd="0" presId="urn:microsoft.com/office/officeart/2008/layout/LinedList"/>
    <dgm:cxn modelId="{6D7329C8-9554-E241-B4CB-E58C03E93E49}" type="presParOf" srcId="{A36306FE-A4F9-F141-BE2B-8681A369C561}" destId="{904C5799-F61E-A747-AD19-B1250A6AD7BF}" srcOrd="2" destOrd="0" presId="urn:microsoft.com/office/officeart/2008/layout/LinedList"/>
    <dgm:cxn modelId="{6A8B1201-439E-534C-8276-17EBBFD8BDA3}" type="presParOf" srcId="{79C1FFB5-4009-354B-A5EA-9A6A5F8712CF}" destId="{6D3F5C4A-2E31-D644-84B6-F23AABBD3D51}" srcOrd="23" destOrd="0" presId="urn:microsoft.com/office/officeart/2008/layout/LinedList"/>
    <dgm:cxn modelId="{D8E01832-4053-F74F-A5A7-5AB50929C03D}" type="presParOf" srcId="{79C1FFB5-4009-354B-A5EA-9A6A5F8712CF}" destId="{952B8C44-6464-5E4D-B277-2023747F0DDD}" srcOrd="24" destOrd="0" presId="urn:microsoft.com/office/officeart/2008/layout/LinedList"/>
    <dgm:cxn modelId="{DBB9249A-6C57-B349-BEC6-1688DEC72861}" type="presParOf" srcId="{79C1FFB5-4009-354B-A5EA-9A6A5F8712CF}" destId="{66BC12C2-CAC9-484E-B9FA-CFFBF34861E3}" srcOrd="25" destOrd="0" presId="urn:microsoft.com/office/officeart/2008/layout/LinedList"/>
    <dgm:cxn modelId="{DF9FC1F5-82B0-3145-BA03-E2133AA5D647}" type="presParOf" srcId="{66BC12C2-CAC9-484E-B9FA-CFFBF34861E3}" destId="{F4C78E00-1124-5849-82FC-CE259CBF596A}" srcOrd="0" destOrd="0" presId="urn:microsoft.com/office/officeart/2008/layout/LinedList"/>
    <dgm:cxn modelId="{3D00D8C1-632B-4940-9C98-4E0DAE4D9C89}" type="presParOf" srcId="{66BC12C2-CAC9-484E-B9FA-CFFBF34861E3}" destId="{50CF8F68-87DB-D840-AFD8-6FA6AF8BDECA}" srcOrd="1" destOrd="0" presId="urn:microsoft.com/office/officeart/2008/layout/LinedList"/>
    <dgm:cxn modelId="{7059C34D-A448-C047-A066-1DF5D3B80ED0}" type="presParOf" srcId="{66BC12C2-CAC9-484E-B9FA-CFFBF34861E3}" destId="{A57B7828-D523-8742-B1B9-4846121D6C7A}" srcOrd="2" destOrd="0" presId="urn:microsoft.com/office/officeart/2008/layout/LinedList"/>
    <dgm:cxn modelId="{4CFE3CAE-A2D8-4548-9E86-66F74BEA2D57}" type="presParOf" srcId="{79C1FFB5-4009-354B-A5EA-9A6A5F8712CF}" destId="{13EBE2B2-F035-7844-87E5-4B4D1EB4C779}" srcOrd="26" destOrd="0" presId="urn:microsoft.com/office/officeart/2008/layout/LinedList"/>
    <dgm:cxn modelId="{36A45781-0B01-1A4B-B841-DFC2086619BF}" type="presParOf" srcId="{79C1FFB5-4009-354B-A5EA-9A6A5F8712CF}" destId="{CF753488-AECD-A94A-A0D8-793008DBE5EA}"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10E5F5B-2642-6348-8CCE-56E30F3EEB8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54FADF8E-24AD-AE4F-AB5E-769DA5C08FD7}">
      <dgm:prSet/>
      <dgm:spPr/>
      <dgm:t>
        <a:bodyPr/>
        <a:lstStyle/>
        <a:p>
          <a:r>
            <a:rPr lang="tr-TR"/>
            <a:t>Yararları</a:t>
          </a:r>
        </a:p>
      </dgm:t>
    </dgm:pt>
    <dgm:pt modelId="{33B36B4A-6D8C-0D4D-B3EB-AC88675BC4D3}" type="parTrans" cxnId="{6DEFA8A5-7691-3549-A7DB-1315E8249AD7}">
      <dgm:prSet/>
      <dgm:spPr/>
      <dgm:t>
        <a:bodyPr/>
        <a:lstStyle/>
        <a:p>
          <a:endParaRPr lang="tr-TR"/>
        </a:p>
      </dgm:t>
    </dgm:pt>
    <dgm:pt modelId="{AAA3EF1A-AA04-E449-9638-BD8467116D41}" type="sibTrans" cxnId="{6DEFA8A5-7691-3549-A7DB-1315E8249AD7}">
      <dgm:prSet/>
      <dgm:spPr/>
      <dgm:t>
        <a:bodyPr/>
        <a:lstStyle/>
        <a:p>
          <a:endParaRPr lang="tr-TR"/>
        </a:p>
      </dgm:t>
    </dgm:pt>
    <dgm:pt modelId="{7A0414B4-58F0-DE47-8842-3DF7FE592390}">
      <dgm:prSet/>
      <dgm:spPr/>
      <dgm:t>
        <a:bodyPr/>
        <a:lstStyle/>
        <a:p>
          <a:r>
            <a:rPr lang="tr-TR"/>
            <a:t>Öğrenciye demokratik bir ortamda demokratik tutum ve davranış kazandırır.</a:t>
          </a:r>
        </a:p>
      </dgm:t>
    </dgm:pt>
    <dgm:pt modelId="{7192E2F6-3D72-1549-8893-0BC25EAC6427}" type="parTrans" cxnId="{C2B19052-055C-7A41-807A-61E91F23D51F}">
      <dgm:prSet/>
      <dgm:spPr/>
      <dgm:t>
        <a:bodyPr/>
        <a:lstStyle/>
        <a:p>
          <a:endParaRPr lang="tr-TR"/>
        </a:p>
      </dgm:t>
    </dgm:pt>
    <dgm:pt modelId="{22F72C68-E2EB-9C48-9B72-667F9BC14B9D}" type="sibTrans" cxnId="{C2B19052-055C-7A41-807A-61E91F23D51F}">
      <dgm:prSet/>
      <dgm:spPr/>
      <dgm:t>
        <a:bodyPr/>
        <a:lstStyle/>
        <a:p>
          <a:endParaRPr lang="tr-TR"/>
        </a:p>
      </dgm:t>
    </dgm:pt>
    <dgm:pt modelId="{B71DC803-15BA-4248-AA89-A1D3AC98BE8D}">
      <dgm:prSet/>
      <dgm:spPr/>
      <dgm:t>
        <a:bodyPr/>
        <a:lstStyle/>
        <a:p>
          <a:r>
            <a:rPr lang="tr-TR"/>
            <a:t>Dinleme eğitimi sağlar.</a:t>
          </a:r>
        </a:p>
      </dgm:t>
    </dgm:pt>
    <dgm:pt modelId="{61DF2199-FB3E-CB41-814C-465202948D58}" type="parTrans" cxnId="{B7B4A075-3068-2B4F-8C81-45220F3CE04B}">
      <dgm:prSet/>
      <dgm:spPr/>
      <dgm:t>
        <a:bodyPr/>
        <a:lstStyle/>
        <a:p>
          <a:endParaRPr lang="tr-TR"/>
        </a:p>
      </dgm:t>
    </dgm:pt>
    <dgm:pt modelId="{2BACF193-F8FE-F746-9EC3-0E321089C34B}" type="sibTrans" cxnId="{B7B4A075-3068-2B4F-8C81-45220F3CE04B}">
      <dgm:prSet/>
      <dgm:spPr/>
      <dgm:t>
        <a:bodyPr/>
        <a:lstStyle/>
        <a:p>
          <a:endParaRPr lang="tr-TR"/>
        </a:p>
      </dgm:t>
    </dgm:pt>
    <dgm:pt modelId="{1BB21E59-05AA-364B-8060-5153D93F2FF8}">
      <dgm:prSet/>
      <dgm:spPr/>
      <dgm:t>
        <a:bodyPr/>
        <a:lstStyle/>
        <a:p>
          <a:r>
            <a:rPr lang="tr-TR"/>
            <a:t>Kendini ifade edebilme becerisi kazanır.</a:t>
          </a:r>
        </a:p>
      </dgm:t>
    </dgm:pt>
    <dgm:pt modelId="{6A448A8A-5013-B841-BAA7-79AA321CF03F}" type="parTrans" cxnId="{0C6F0DB4-D3B5-F341-BF8A-79E5C584FBE3}">
      <dgm:prSet/>
      <dgm:spPr/>
      <dgm:t>
        <a:bodyPr/>
        <a:lstStyle/>
        <a:p>
          <a:endParaRPr lang="tr-TR"/>
        </a:p>
      </dgm:t>
    </dgm:pt>
    <dgm:pt modelId="{5CC2CE09-F957-2448-B657-21908CD17FB6}" type="sibTrans" cxnId="{0C6F0DB4-D3B5-F341-BF8A-79E5C584FBE3}">
      <dgm:prSet/>
      <dgm:spPr/>
      <dgm:t>
        <a:bodyPr/>
        <a:lstStyle/>
        <a:p>
          <a:endParaRPr lang="tr-TR"/>
        </a:p>
      </dgm:t>
    </dgm:pt>
    <dgm:pt modelId="{D4B7769E-5020-124C-99BF-382BFA730C6E}">
      <dgm:prSet/>
      <dgm:spPr/>
      <dgm:t>
        <a:bodyPr/>
        <a:lstStyle/>
        <a:p>
          <a:r>
            <a:rPr lang="tr-TR"/>
            <a:t>Grupla çalışma becerisi kazanır.</a:t>
          </a:r>
        </a:p>
      </dgm:t>
    </dgm:pt>
    <dgm:pt modelId="{BE8F77F0-6DB7-DF41-9DC1-1CCEA9BDC43A}" type="parTrans" cxnId="{9B396355-A5D2-094E-8DE0-8AEE145B12DC}">
      <dgm:prSet/>
      <dgm:spPr/>
      <dgm:t>
        <a:bodyPr/>
        <a:lstStyle/>
        <a:p>
          <a:endParaRPr lang="tr-TR"/>
        </a:p>
      </dgm:t>
    </dgm:pt>
    <dgm:pt modelId="{765ED172-3958-F049-B433-57035B8476EB}" type="sibTrans" cxnId="{9B396355-A5D2-094E-8DE0-8AEE145B12DC}">
      <dgm:prSet/>
      <dgm:spPr/>
      <dgm:t>
        <a:bodyPr/>
        <a:lstStyle/>
        <a:p>
          <a:endParaRPr lang="tr-TR"/>
        </a:p>
      </dgm:t>
    </dgm:pt>
    <dgm:pt modelId="{ACC6C653-A65D-F043-B9EA-E5DB1FCBF471}">
      <dgm:prSet/>
      <dgm:spPr/>
      <dgm:t>
        <a:bodyPr/>
        <a:lstStyle/>
        <a:p>
          <a:r>
            <a:rPr lang="tr-TR"/>
            <a:t>Sosyal açıdan geliştirdiği gibi, empati becerisi kazandırır.</a:t>
          </a:r>
        </a:p>
      </dgm:t>
    </dgm:pt>
    <dgm:pt modelId="{5F12CCEB-7CAD-9D42-ABB8-EC3D54E96D1D}" type="parTrans" cxnId="{3BA4F8A0-C4F5-2D48-835C-0E0EC8C3D88F}">
      <dgm:prSet/>
      <dgm:spPr/>
      <dgm:t>
        <a:bodyPr/>
        <a:lstStyle/>
        <a:p>
          <a:endParaRPr lang="tr-TR"/>
        </a:p>
      </dgm:t>
    </dgm:pt>
    <dgm:pt modelId="{D0E8635E-6857-8843-9F53-EA74C96425D5}" type="sibTrans" cxnId="{3BA4F8A0-C4F5-2D48-835C-0E0EC8C3D88F}">
      <dgm:prSet/>
      <dgm:spPr/>
      <dgm:t>
        <a:bodyPr/>
        <a:lstStyle/>
        <a:p>
          <a:endParaRPr lang="tr-TR"/>
        </a:p>
      </dgm:t>
    </dgm:pt>
    <dgm:pt modelId="{76894929-AAC8-FA40-9F2A-AC9FE46576F5}">
      <dgm:prSet/>
      <dgm:spPr/>
      <dgm:t>
        <a:bodyPr/>
        <a:lstStyle/>
        <a:p>
          <a:r>
            <a:rPr lang="tr-TR"/>
            <a:t>Yaratıcı düşünme becerisini geliştirir.</a:t>
          </a:r>
        </a:p>
      </dgm:t>
    </dgm:pt>
    <dgm:pt modelId="{63ED08F1-54D3-D947-A229-A9F5CEDFA5F8}" type="parTrans" cxnId="{05966382-D54C-394C-94C5-AAA9665B6B36}">
      <dgm:prSet/>
      <dgm:spPr/>
      <dgm:t>
        <a:bodyPr/>
        <a:lstStyle/>
        <a:p>
          <a:endParaRPr lang="tr-TR"/>
        </a:p>
      </dgm:t>
    </dgm:pt>
    <dgm:pt modelId="{0527AAFA-8C61-9445-8B07-DF06EB388FE1}" type="sibTrans" cxnId="{05966382-D54C-394C-94C5-AAA9665B6B36}">
      <dgm:prSet/>
      <dgm:spPr/>
      <dgm:t>
        <a:bodyPr/>
        <a:lstStyle/>
        <a:p>
          <a:endParaRPr lang="tr-TR"/>
        </a:p>
      </dgm:t>
    </dgm:pt>
    <dgm:pt modelId="{1B4E2C21-4CC4-C54B-8B2E-F6AE938FF5C3}">
      <dgm:prSet/>
      <dgm:spPr/>
      <dgm:t>
        <a:bodyPr/>
        <a:lstStyle/>
        <a:p>
          <a:r>
            <a:rPr lang="tr-TR"/>
            <a:t>Öğrencinin iletişim becerilerini geliştirir.</a:t>
          </a:r>
        </a:p>
      </dgm:t>
    </dgm:pt>
    <dgm:pt modelId="{2702BFA1-092C-2A48-9719-14121FFEA2AB}" type="parTrans" cxnId="{F6692F8B-ABED-BF41-98E0-5D6A5B93DCCD}">
      <dgm:prSet/>
      <dgm:spPr/>
      <dgm:t>
        <a:bodyPr/>
        <a:lstStyle/>
        <a:p>
          <a:endParaRPr lang="tr-TR"/>
        </a:p>
      </dgm:t>
    </dgm:pt>
    <dgm:pt modelId="{427DB257-DE5C-DE46-BB05-37714DDFB747}" type="sibTrans" cxnId="{F6692F8B-ABED-BF41-98E0-5D6A5B93DCCD}">
      <dgm:prSet/>
      <dgm:spPr/>
      <dgm:t>
        <a:bodyPr/>
        <a:lstStyle/>
        <a:p>
          <a:endParaRPr lang="tr-TR"/>
        </a:p>
      </dgm:t>
    </dgm:pt>
    <dgm:pt modelId="{8812256F-303C-F54A-9523-B22F9C245E0C}" type="pres">
      <dgm:prSet presAssocID="{C10E5F5B-2642-6348-8CCE-56E30F3EEB8A}" presName="linear" presStyleCnt="0">
        <dgm:presLayoutVars>
          <dgm:animLvl val="lvl"/>
          <dgm:resizeHandles val="exact"/>
        </dgm:presLayoutVars>
      </dgm:prSet>
      <dgm:spPr/>
    </dgm:pt>
    <dgm:pt modelId="{94D2C6C4-FD36-F643-8B03-4663813A5030}" type="pres">
      <dgm:prSet presAssocID="{54FADF8E-24AD-AE4F-AB5E-769DA5C08FD7}" presName="parentText" presStyleLbl="node1" presStyleIdx="0" presStyleCnt="1">
        <dgm:presLayoutVars>
          <dgm:chMax val="0"/>
          <dgm:bulletEnabled val="1"/>
        </dgm:presLayoutVars>
      </dgm:prSet>
      <dgm:spPr/>
    </dgm:pt>
    <dgm:pt modelId="{FE06C47E-1B3C-6840-9232-95FC05EAE512}" type="pres">
      <dgm:prSet presAssocID="{54FADF8E-24AD-AE4F-AB5E-769DA5C08FD7}" presName="childText" presStyleLbl="revTx" presStyleIdx="0" presStyleCnt="1">
        <dgm:presLayoutVars>
          <dgm:bulletEnabled val="1"/>
        </dgm:presLayoutVars>
      </dgm:prSet>
      <dgm:spPr/>
    </dgm:pt>
  </dgm:ptLst>
  <dgm:cxnLst>
    <dgm:cxn modelId="{2609E94D-1950-6E41-8AF6-D4DF8F21139A}" type="presOf" srcId="{C10E5F5B-2642-6348-8CCE-56E30F3EEB8A}" destId="{8812256F-303C-F54A-9523-B22F9C245E0C}" srcOrd="0" destOrd="0" presId="urn:microsoft.com/office/officeart/2005/8/layout/vList2"/>
    <dgm:cxn modelId="{C2B19052-055C-7A41-807A-61E91F23D51F}" srcId="{54FADF8E-24AD-AE4F-AB5E-769DA5C08FD7}" destId="{7A0414B4-58F0-DE47-8842-3DF7FE592390}" srcOrd="0" destOrd="0" parTransId="{7192E2F6-3D72-1549-8893-0BC25EAC6427}" sibTransId="{22F72C68-E2EB-9C48-9B72-667F9BC14B9D}"/>
    <dgm:cxn modelId="{9B396355-A5D2-094E-8DE0-8AEE145B12DC}" srcId="{54FADF8E-24AD-AE4F-AB5E-769DA5C08FD7}" destId="{D4B7769E-5020-124C-99BF-382BFA730C6E}" srcOrd="3" destOrd="0" parTransId="{BE8F77F0-6DB7-DF41-9DC1-1CCEA9BDC43A}" sibTransId="{765ED172-3958-F049-B433-57035B8476EB}"/>
    <dgm:cxn modelId="{5FD0315B-35EB-AE49-97D8-526DCCD80202}" type="presOf" srcId="{1BB21E59-05AA-364B-8060-5153D93F2FF8}" destId="{FE06C47E-1B3C-6840-9232-95FC05EAE512}" srcOrd="0" destOrd="2" presId="urn:microsoft.com/office/officeart/2005/8/layout/vList2"/>
    <dgm:cxn modelId="{B7B4A075-3068-2B4F-8C81-45220F3CE04B}" srcId="{54FADF8E-24AD-AE4F-AB5E-769DA5C08FD7}" destId="{B71DC803-15BA-4248-AA89-A1D3AC98BE8D}" srcOrd="1" destOrd="0" parTransId="{61DF2199-FB3E-CB41-814C-465202948D58}" sibTransId="{2BACF193-F8FE-F746-9EC3-0E321089C34B}"/>
    <dgm:cxn modelId="{05966382-D54C-394C-94C5-AAA9665B6B36}" srcId="{54FADF8E-24AD-AE4F-AB5E-769DA5C08FD7}" destId="{76894929-AAC8-FA40-9F2A-AC9FE46576F5}" srcOrd="5" destOrd="0" parTransId="{63ED08F1-54D3-D947-A229-A9F5CEDFA5F8}" sibTransId="{0527AAFA-8C61-9445-8B07-DF06EB388FE1}"/>
    <dgm:cxn modelId="{30AA3086-4073-1D44-85CA-1C10192C2831}" type="presOf" srcId="{76894929-AAC8-FA40-9F2A-AC9FE46576F5}" destId="{FE06C47E-1B3C-6840-9232-95FC05EAE512}" srcOrd="0" destOrd="5" presId="urn:microsoft.com/office/officeart/2005/8/layout/vList2"/>
    <dgm:cxn modelId="{F6692F8B-ABED-BF41-98E0-5D6A5B93DCCD}" srcId="{54FADF8E-24AD-AE4F-AB5E-769DA5C08FD7}" destId="{1B4E2C21-4CC4-C54B-8B2E-F6AE938FF5C3}" srcOrd="6" destOrd="0" parTransId="{2702BFA1-092C-2A48-9719-14121FFEA2AB}" sibTransId="{427DB257-DE5C-DE46-BB05-37714DDFB747}"/>
    <dgm:cxn modelId="{547AE2A0-8425-B042-9CF0-7E942AA3F76A}" type="presOf" srcId="{D4B7769E-5020-124C-99BF-382BFA730C6E}" destId="{FE06C47E-1B3C-6840-9232-95FC05EAE512}" srcOrd="0" destOrd="3" presId="urn:microsoft.com/office/officeart/2005/8/layout/vList2"/>
    <dgm:cxn modelId="{3BA4F8A0-C4F5-2D48-835C-0E0EC8C3D88F}" srcId="{54FADF8E-24AD-AE4F-AB5E-769DA5C08FD7}" destId="{ACC6C653-A65D-F043-B9EA-E5DB1FCBF471}" srcOrd="4" destOrd="0" parTransId="{5F12CCEB-7CAD-9D42-ABB8-EC3D54E96D1D}" sibTransId="{D0E8635E-6857-8843-9F53-EA74C96425D5}"/>
    <dgm:cxn modelId="{6DEFA8A5-7691-3549-A7DB-1315E8249AD7}" srcId="{C10E5F5B-2642-6348-8CCE-56E30F3EEB8A}" destId="{54FADF8E-24AD-AE4F-AB5E-769DA5C08FD7}" srcOrd="0" destOrd="0" parTransId="{33B36B4A-6D8C-0D4D-B3EB-AC88675BC4D3}" sibTransId="{AAA3EF1A-AA04-E449-9638-BD8467116D41}"/>
    <dgm:cxn modelId="{0C6F0DB4-D3B5-F341-BF8A-79E5C584FBE3}" srcId="{54FADF8E-24AD-AE4F-AB5E-769DA5C08FD7}" destId="{1BB21E59-05AA-364B-8060-5153D93F2FF8}" srcOrd="2" destOrd="0" parTransId="{6A448A8A-5013-B841-BAA7-79AA321CF03F}" sibTransId="{5CC2CE09-F957-2448-B657-21908CD17FB6}"/>
    <dgm:cxn modelId="{A07C34B6-B699-1340-BAC4-63F18C98B6B9}" type="presOf" srcId="{ACC6C653-A65D-F043-B9EA-E5DB1FCBF471}" destId="{FE06C47E-1B3C-6840-9232-95FC05EAE512}" srcOrd="0" destOrd="4" presId="urn:microsoft.com/office/officeart/2005/8/layout/vList2"/>
    <dgm:cxn modelId="{28E73EB8-E665-A348-8507-78599ECAA40A}" type="presOf" srcId="{7A0414B4-58F0-DE47-8842-3DF7FE592390}" destId="{FE06C47E-1B3C-6840-9232-95FC05EAE512}" srcOrd="0" destOrd="0" presId="urn:microsoft.com/office/officeart/2005/8/layout/vList2"/>
    <dgm:cxn modelId="{28CD85DF-40D9-0E47-83D6-DE4ABB0EDDCB}" type="presOf" srcId="{B71DC803-15BA-4248-AA89-A1D3AC98BE8D}" destId="{FE06C47E-1B3C-6840-9232-95FC05EAE512}" srcOrd="0" destOrd="1" presId="urn:microsoft.com/office/officeart/2005/8/layout/vList2"/>
    <dgm:cxn modelId="{9303A7DF-B279-4D4C-9F2F-7BCB9D163FB4}" type="presOf" srcId="{1B4E2C21-4CC4-C54B-8B2E-F6AE938FF5C3}" destId="{FE06C47E-1B3C-6840-9232-95FC05EAE512}" srcOrd="0" destOrd="6" presId="urn:microsoft.com/office/officeart/2005/8/layout/vList2"/>
    <dgm:cxn modelId="{DA8144EA-6B93-B640-9BDE-B63969C432DB}" type="presOf" srcId="{54FADF8E-24AD-AE4F-AB5E-769DA5C08FD7}" destId="{94D2C6C4-FD36-F643-8B03-4663813A5030}" srcOrd="0" destOrd="0" presId="urn:microsoft.com/office/officeart/2005/8/layout/vList2"/>
    <dgm:cxn modelId="{236F3767-0D6D-B848-8E78-0ADC4CEFB2E6}" type="presParOf" srcId="{8812256F-303C-F54A-9523-B22F9C245E0C}" destId="{94D2C6C4-FD36-F643-8B03-4663813A5030}" srcOrd="0" destOrd="0" presId="urn:microsoft.com/office/officeart/2005/8/layout/vList2"/>
    <dgm:cxn modelId="{B990CF59-D204-114E-A386-859C425C45E2}" type="presParOf" srcId="{8812256F-303C-F54A-9523-B22F9C245E0C}" destId="{FE06C47E-1B3C-6840-9232-95FC05EAE51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4741D16-1897-8941-8A3A-2E1BAA79C5F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F3599E60-C0AC-3349-8626-03BAD5DB1C63}">
      <dgm:prSet/>
      <dgm:spPr/>
      <dgm:t>
        <a:bodyPr/>
        <a:lstStyle/>
        <a:p>
          <a:r>
            <a:rPr lang="tr-TR"/>
            <a:t>Sınırlılıkları</a:t>
          </a:r>
        </a:p>
      </dgm:t>
    </dgm:pt>
    <dgm:pt modelId="{0BAB0288-6185-E147-9EE8-072DC0F77039}" type="parTrans" cxnId="{7787407A-2C16-6A41-AA46-227C36D4C6F3}">
      <dgm:prSet/>
      <dgm:spPr/>
      <dgm:t>
        <a:bodyPr/>
        <a:lstStyle/>
        <a:p>
          <a:endParaRPr lang="tr-TR"/>
        </a:p>
      </dgm:t>
    </dgm:pt>
    <dgm:pt modelId="{EEDD01E4-F51B-EB4F-8A55-ABB8BE909DD1}" type="sibTrans" cxnId="{7787407A-2C16-6A41-AA46-227C36D4C6F3}">
      <dgm:prSet/>
      <dgm:spPr/>
      <dgm:t>
        <a:bodyPr/>
        <a:lstStyle/>
        <a:p>
          <a:endParaRPr lang="tr-TR"/>
        </a:p>
      </dgm:t>
    </dgm:pt>
    <dgm:pt modelId="{30FB392F-5CBF-D347-9047-33712EFD3674}">
      <dgm:prSet/>
      <dgm:spPr/>
      <dgm:t>
        <a:bodyPr/>
        <a:lstStyle/>
        <a:p>
          <a:r>
            <a:rPr lang="tr-TR"/>
            <a:t>Bazı öğrencilerin hiç katılamayabilir.</a:t>
          </a:r>
        </a:p>
      </dgm:t>
    </dgm:pt>
    <dgm:pt modelId="{05FC881E-5083-BB4F-8C27-B34FB0E8EB12}" type="parTrans" cxnId="{21C3D17F-7E6F-3647-B856-089D713814AD}">
      <dgm:prSet/>
      <dgm:spPr/>
      <dgm:t>
        <a:bodyPr/>
        <a:lstStyle/>
        <a:p>
          <a:endParaRPr lang="tr-TR"/>
        </a:p>
      </dgm:t>
    </dgm:pt>
    <dgm:pt modelId="{6D653104-C826-454A-8E3E-4D9D44F1B5E6}" type="sibTrans" cxnId="{21C3D17F-7E6F-3647-B856-089D713814AD}">
      <dgm:prSet/>
      <dgm:spPr/>
      <dgm:t>
        <a:bodyPr/>
        <a:lstStyle/>
        <a:p>
          <a:endParaRPr lang="tr-TR"/>
        </a:p>
      </dgm:t>
    </dgm:pt>
    <dgm:pt modelId="{DCEBDDDE-FF2B-0342-87DD-3BA00A21B0CC}">
      <dgm:prSet/>
      <dgm:spPr/>
      <dgm:t>
        <a:bodyPr/>
        <a:lstStyle/>
        <a:p>
          <a:r>
            <a:rPr lang="tr-TR"/>
            <a:t>Neyin amaçlandığının iyi tespit edilememesi halinde birebir konu ile ilişki kurulamayabilir.</a:t>
          </a:r>
        </a:p>
      </dgm:t>
    </dgm:pt>
    <dgm:pt modelId="{533B0ED9-F5B8-6643-901F-3647CD2B6917}" type="parTrans" cxnId="{67A1099D-808C-F344-A977-9A8BA8B0C837}">
      <dgm:prSet/>
      <dgm:spPr/>
      <dgm:t>
        <a:bodyPr/>
        <a:lstStyle/>
        <a:p>
          <a:endParaRPr lang="tr-TR"/>
        </a:p>
      </dgm:t>
    </dgm:pt>
    <dgm:pt modelId="{39106FA2-E33B-F347-99AC-9646A3C6853F}" type="sibTrans" cxnId="{67A1099D-808C-F344-A977-9A8BA8B0C837}">
      <dgm:prSet/>
      <dgm:spPr/>
      <dgm:t>
        <a:bodyPr/>
        <a:lstStyle/>
        <a:p>
          <a:endParaRPr lang="tr-TR"/>
        </a:p>
      </dgm:t>
    </dgm:pt>
    <dgm:pt modelId="{DD6A359D-FBA0-1A45-8CCA-06A093BB3267}">
      <dgm:prSet/>
      <dgm:spPr/>
      <dgm:t>
        <a:bodyPr/>
        <a:lstStyle/>
        <a:p>
          <a:r>
            <a:rPr lang="tr-TR"/>
            <a:t>Amaç ve konu kapsamı dışına çıkma zaman zaman karşılaşılabilecek bir sorundur.</a:t>
          </a:r>
        </a:p>
      </dgm:t>
    </dgm:pt>
    <dgm:pt modelId="{3C40CC84-A85C-8540-9397-042088188894}" type="parTrans" cxnId="{5D346D93-49BB-9A49-8B7E-E85C1BE131DF}">
      <dgm:prSet/>
      <dgm:spPr/>
      <dgm:t>
        <a:bodyPr/>
        <a:lstStyle/>
        <a:p>
          <a:endParaRPr lang="tr-TR"/>
        </a:p>
      </dgm:t>
    </dgm:pt>
    <dgm:pt modelId="{CD15A8F5-A6DF-EF46-B61A-43510577BBD5}" type="sibTrans" cxnId="{5D346D93-49BB-9A49-8B7E-E85C1BE131DF}">
      <dgm:prSet/>
      <dgm:spPr/>
      <dgm:t>
        <a:bodyPr/>
        <a:lstStyle/>
        <a:p>
          <a:endParaRPr lang="tr-TR"/>
        </a:p>
      </dgm:t>
    </dgm:pt>
    <dgm:pt modelId="{01576992-E0FC-E847-BFAF-3E900F112D92}">
      <dgm:prSet/>
      <dgm:spPr/>
      <dgm:t>
        <a:bodyPr/>
        <a:lstStyle/>
        <a:p>
          <a:r>
            <a:rPr lang="tr-TR"/>
            <a:t>Mevcudun fazla olması halinde uygulama zorlukları ortaya çıkacaktır.</a:t>
          </a:r>
        </a:p>
      </dgm:t>
    </dgm:pt>
    <dgm:pt modelId="{90D4DDC1-33F0-8F44-9480-3C2282D4A13F}" type="parTrans" cxnId="{2068FDB1-DEA7-A249-9446-B39D5895B23B}">
      <dgm:prSet/>
      <dgm:spPr/>
      <dgm:t>
        <a:bodyPr/>
        <a:lstStyle/>
        <a:p>
          <a:endParaRPr lang="tr-TR"/>
        </a:p>
      </dgm:t>
    </dgm:pt>
    <dgm:pt modelId="{2F1C96CC-B42B-FF44-A3FA-E5C729EBBB83}" type="sibTrans" cxnId="{2068FDB1-DEA7-A249-9446-B39D5895B23B}">
      <dgm:prSet/>
      <dgm:spPr/>
      <dgm:t>
        <a:bodyPr/>
        <a:lstStyle/>
        <a:p>
          <a:endParaRPr lang="tr-TR"/>
        </a:p>
      </dgm:t>
    </dgm:pt>
    <dgm:pt modelId="{E3D457DA-F428-E44A-BC3C-31C7058A0D83}">
      <dgm:prSet/>
      <dgm:spPr/>
      <dgm:t>
        <a:bodyPr/>
        <a:lstStyle/>
        <a:p>
          <a:r>
            <a:rPr lang="tr-TR"/>
            <a:t>Utangaç ve konuşma yeteneği zayıf olan öğrencilerin bazı uygulamalarda hiç söz almadığı  görülmüştür.</a:t>
          </a:r>
        </a:p>
      </dgm:t>
    </dgm:pt>
    <dgm:pt modelId="{63756143-4C9D-734D-B567-13A8219735BE}" type="parTrans" cxnId="{9D5BA63D-5F02-FA4A-A028-C876691D3B21}">
      <dgm:prSet/>
      <dgm:spPr/>
      <dgm:t>
        <a:bodyPr/>
        <a:lstStyle/>
        <a:p>
          <a:endParaRPr lang="tr-TR"/>
        </a:p>
      </dgm:t>
    </dgm:pt>
    <dgm:pt modelId="{8D115377-0337-F445-AE01-D8F7A9F81315}" type="sibTrans" cxnId="{9D5BA63D-5F02-FA4A-A028-C876691D3B21}">
      <dgm:prSet/>
      <dgm:spPr/>
      <dgm:t>
        <a:bodyPr/>
        <a:lstStyle/>
        <a:p>
          <a:endParaRPr lang="tr-TR"/>
        </a:p>
      </dgm:t>
    </dgm:pt>
    <dgm:pt modelId="{AC7FDEB0-B8C0-D54F-A666-CBFE4EFF2ACF}" type="pres">
      <dgm:prSet presAssocID="{94741D16-1897-8941-8A3A-2E1BAA79C5F9}" presName="linear" presStyleCnt="0">
        <dgm:presLayoutVars>
          <dgm:animLvl val="lvl"/>
          <dgm:resizeHandles val="exact"/>
        </dgm:presLayoutVars>
      </dgm:prSet>
      <dgm:spPr/>
    </dgm:pt>
    <dgm:pt modelId="{18B5B6B9-857A-D74F-AFEA-91CA8E735898}" type="pres">
      <dgm:prSet presAssocID="{F3599E60-C0AC-3349-8626-03BAD5DB1C63}" presName="parentText" presStyleLbl="node1" presStyleIdx="0" presStyleCnt="1">
        <dgm:presLayoutVars>
          <dgm:chMax val="0"/>
          <dgm:bulletEnabled val="1"/>
        </dgm:presLayoutVars>
      </dgm:prSet>
      <dgm:spPr/>
    </dgm:pt>
    <dgm:pt modelId="{E694E157-8AD0-DF46-A3D2-0A7A505D728C}" type="pres">
      <dgm:prSet presAssocID="{F3599E60-C0AC-3349-8626-03BAD5DB1C63}" presName="childText" presStyleLbl="revTx" presStyleIdx="0" presStyleCnt="1">
        <dgm:presLayoutVars>
          <dgm:bulletEnabled val="1"/>
        </dgm:presLayoutVars>
      </dgm:prSet>
      <dgm:spPr/>
    </dgm:pt>
  </dgm:ptLst>
  <dgm:cxnLst>
    <dgm:cxn modelId="{ECC45719-6097-6748-B383-D9B8BE67C2A3}" type="presOf" srcId="{F3599E60-C0AC-3349-8626-03BAD5DB1C63}" destId="{18B5B6B9-857A-D74F-AFEA-91CA8E735898}" srcOrd="0" destOrd="0" presId="urn:microsoft.com/office/officeart/2005/8/layout/vList2"/>
    <dgm:cxn modelId="{6C23C828-DD93-954A-B03F-77564873F3D4}" type="presOf" srcId="{01576992-E0FC-E847-BFAF-3E900F112D92}" destId="{E694E157-8AD0-DF46-A3D2-0A7A505D728C}" srcOrd="0" destOrd="3" presId="urn:microsoft.com/office/officeart/2005/8/layout/vList2"/>
    <dgm:cxn modelId="{9D5BA63D-5F02-FA4A-A028-C876691D3B21}" srcId="{F3599E60-C0AC-3349-8626-03BAD5DB1C63}" destId="{E3D457DA-F428-E44A-BC3C-31C7058A0D83}" srcOrd="4" destOrd="0" parTransId="{63756143-4C9D-734D-B567-13A8219735BE}" sibTransId="{8D115377-0337-F445-AE01-D8F7A9F81315}"/>
    <dgm:cxn modelId="{0265945D-2165-CB4B-A396-78F458C0F1E7}" type="presOf" srcId="{94741D16-1897-8941-8A3A-2E1BAA79C5F9}" destId="{AC7FDEB0-B8C0-D54F-A666-CBFE4EFF2ACF}" srcOrd="0" destOrd="0" presId="urn:microsoft.com/office/officeart/2005/8/layout/vList2"/>
    <dgm:cxn modelId="{7787407A-2C16-6A41-AA46-227C36D4C6F3}" srcId="{94741D16-1897-8941-8A3A-2E1BAA79C5F9}" destId="{F3599E60-C0AC-3349-8626-03BAD5DB1C63}" srcOrd="0" destOrd="0" parTransId="{0BAB0288-6185-E147-9EE8-072DC0F77039}" sibTransId="{EEDD01E4-F51B-EB4F-8A55-ABB8BE909DD1}"/>
    <dgm:cxn modelId="{21C3D17F-7E6F-3647-B856-089D713814AD}" srcId="{F3599E60-C0AC-3349-8626-03BAD5DB1C63}" destId="{30FB392F-5CBF-D347-9047-33712EFD3674}" srcOrd="0" destOrd="0" parTransId="{05FC881E-5083-BB4F-8C27-B34FB0E8EB12}" sibTransId="{6D653104-C826-454A-8E3E-4D9D44F1B5E6}"/>
    <dgm:cxn modelId="{5D346D93-49BB-9A49-8B7E-E85C1BE131DF}" srcId="{F3599E60-C0AC-3349-8626-03BAD5DB1C63}" destId="{DD6A359D-FBA0-1A45-8CCA-06A093BB3267}" srcOrd="2" destOrd="0" parTransId="{3C40CC84-A85C-8540-9397-042088188894}" sibTransId="{CD15A8F5-A6DF-EF46-B61A-43510577BBD5}"/>
    <dgm:cxn modelId="{48ED5094-A956-DF4F-8368-18E3927C94A4}" type="presOf" srcId="{E3D457DA-F428-E44A-BC3C-31C7058A0D83}" destId="{E694E157-8AD0-DF46-A3D2-0A7A505D728C}" srcOrd="0" destOrd="4" presId="urn:microsoft.com/office/officeart/2005/8/layout/vList2"/>
    <dgm:cxn modelId="{4D8ACA94-7DBD-FE45-82EE-555F59737F61}" type="presOf" srcId="{30FB392F-5CBF-D347-9047-33712EFD3674}" destId="{E694E157-8AD0-DF46-A3D2-0A7A505D728C}" srcOrd="0" destOrd="0" presId="urn:microsoft.com/office/officeart/2005/8/layout/vList2"/>
    <dgm:cxn modelId="{67A1099D-808C-F344-A977-9A8BA8B0C837}" srcId="{F3599E60-C0AC-3349-8626-03BAD5DB1C63}" destId="{DCEBDDDE-FF2B-0342-87DD-3BA00A21B0CC}" srcOrd="1" destOrd="0" parTransId="{533B0ED9-F5B8-6643-901F-3647CD2B6917}" sibTransId="{39106FA2-E33B-F347-99AC-9646A3C6853F}"/>
    <dgm:cxn modelId="{2068FDB1-DEA7-A249-9446-B39D5895B23B}" srcId="{F3599E60-C0AC-3349-8626-03BAD5DB1C63}" destId="{01576992-E0FC-E847-BFAF-3E900F112D92}" srcOrd="3" destOrd="0" parTransId="{90D4DDC1-33F0-8F44-9480-3C2282D4A13F}" sibTransId="{2F1C96CC-B42B-FF44-A3FA-E5C729EBBB83}"/>
    <dgm:cxn modelId="{2460A8C9-C85B-AF4A-B486-044013A12BF7}" type="presOf" srcId="{DCEBDDDE-FF2B-0342-87DD-3BA00A21B0CC}" destId="{E694E157-8AD0-DF46-A3D2-0A7A505D728C}" srcOrd="0" destOrd="1" presId="urn:microsoft.com/office/officeart/2005/8/layout/vList2"/>
    <dgm:cxn modelId="{D9C02AD3-4FCB-D74C-8FFF-EFBDDED9D9E6}" type="presOf" srcId="{DD6A359D-FBA0-1A45-8CCA-06A093BB3267}" destId="{E694E157-8AD0-DF46-A3D2-0A7A505D728C}" srcOrd="0" destOrd="2" presId="urn:microsoft.com/office/officeart/2005/8/layout/vList2"/>
    <dgm:cxn modelId="{7904273E-9AC5-434A-A422-55ABBB3C14E1}" type="presParOf" srcId="{AC7FDEB0-B8C0-D54F-A666-CBFE4EFF2ACF}" destId="{18B5B6B9-857A-D74F-AFEA-91CA8E735898}" srcOrd="0" destOrd="0" presId="urn:microsoft.com/office/officeart/2005/8/layout/vList2"/>
    <dgm:cxn modelId="{D45AB3F8-9C25-8A4F-8051-27F838EC5FBC}" type="presParOf" srcId="{AC7FDEB0-B8C0-D54F-A666-CBFE4EFF2ACF}" destId="{E694E157-8AD0-DF46-A3D2-0A7A505D728C}"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005B888-E250-4A3D-8B1E-18974544E4DA}"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8DBC334-968F-492D-A565-521987C476A2}">
      <dgm:prSet/>
      <dgm:spPr/>
      <dgm:t>
        <a:bodyPr/>
        <a:lstStyle/>
        <a:p>
          <a:pPr>
            <a:defRPr b="1"/>
          </a:pPr>
          <a:r>
            <a:rPr lang="tr-TR"/>
            <a:t>Yararları</a:t>
          </a:r>
          <a:endParaRPr lang="en-US"/>
        </a:p>
      </dgm:t>
    </dgm:pt>
    <dgm:pt modelId="{4F9DFB1B-66FD-419D-B5B1-66C82ABA8538}" type="parTrans" cxnId="{0339614C-78CC-44BE-BABB-4312F06A72BE}">
      <dgm:prSet/>
      <dgm:spPr/>
      <dgm:t>
        <a:bodyPr/>
        <a:lstStyle/>
        <a:p>
          <a:endParaRPr lang="en-US"/>
        </a:p>
      </dgm:t>
    </dgm:pt>
    <dgm:pt modelId="{9847DC55-29D7-42DC-A638-2EC60CACAF79}" type="sibTrans" cxnId="{0339614C-78CC-44BE-BABB-4312F06A72BE}">
      <dgm:prSet/>
      <dgm:spPr/>
      <dgm:t>
        <a:bodyPr/>
        <a:lstStyle/>
        <a:p>
          <a:endParaRPr lang="en-US"/>
        </a:p>
      </dgm:t>
    </dgm:pt>
    <dgm:pt modelId="{8E3B9DC5-4DF4-462D-B096-CD4E77CB94CA}">
      <dgm:prSet/>
      <dgm:spPr/>
      <dgm:t>
        <a:bodyPr/>
        <a:lstStyle/>
        <a:p>
          <a:r>
            <a:rPr lang="tr-TR"/>
            <a:t>Köşeleme tekniği, öğrencilerin karar verme sürecine katkı sağlar,</a:t>
          </a:r>
          <a:endParaRPr lang="en-US"/>
        </a:p>
      </dgm:t>
    </dgm:pt>
    <dgm:pt modelId="{B7538FBC-D142-41AF-97DD-1DD236167A65}" type="parTrans" cxnId="{3EA3724B-B43C-4883-A244-9B08DD25A31D}">
      <dgm:prSet/>
      <dgm:spPr/>
      <dgm:t>
        <a:bodyPr/>
        <a:lstStyle/>
        <a:p>
          <a:endParaRPr lang="en-US"/>
        </a:p>
      </dgm:t>
    </dgm:pt>
    <dgm:pt modelId="{9DD8C3A9-CC59-4BF1-A36B-609C85DFC770}" type="sibTrans" cxnId="{3EA3724B-B43C-4883-A244-9B08DD25A31D}">
      <dgm:prSet/>
      <dgm:spPr/>
      <dgm:t>
        <a:bodyPr/>
        <a:lstStyle/>
        <a:p>
          <a:endParaRPr lang="en-US"/>
        </a:p>
      </dgm:t>
    </dgm:pt>
    <dgm:pt modelId="{4CCD1695-2210-411B-8593-E5ECB7678D00}">
      <dgm:prSet/>
      <dgm:spPr/>
      <dgm:t>
        <a:bodyPr/>
        <a:lstStyle/>
        <a:p>
          <a:r>
            <a:rPr lang="tr-TR"/>
            <a:t>Farklı çözüm önerileri olabileceği fikrini aşılar,</a:t>
          </a:r>
          <a:endParaRPr lang="en-US"/>
        </a:p>
      </dgm:t>
    </dgm:pt>
    <dgm:pt modelId="{04E2CA1B-0B66-4545-997F-A23C17435CD4}" type="parTrans" cxnId="{1CAEFA47-69DA-45C8-86E7-6EDBFE8B3A5F}">
      <dgm:prSet/>
      <dgm:spPr/>
      <dgm:t>
        <a:bodyPr/>
        <a:lstStyle/>
        <a:p>
          <a:endParaRPr lang="en-US"/>
        </a:p>
      </dgm:t>
    </dgm:pt>
    <dgm:pt modelId="{B1A7568F-D4A5-487D-8313-B2CBE9B66A24}" type="sibTrans" cxnId="{1CAEFA47-69DA-45C8-86E7-6EDBFE8B3A5F}">
      <dgm:prSet/>
      <dgm:spPr/>
      <dgm:t>
        <a:bodyPr/>
        <a:lstStyle/>
        <a:p>
          <a:endParaRPr lang="en-US"/>
        </a:p>
      </dgm:t>
    </dgm:pt>
    <dgm:pt modelId="{5E90F8CE-C9ED-45D8-AA95-939206448033}">
      <dgm:prSet/>
      <dgm:spPr/>
      <dgm:t>
        <a:bodyPr/>
        <a:lstStyle/>
        <a:p>
          <a:r>
            <a:rPr lang="tr-TR"/>
            <a:t>Etkili iletişim süreci, aktif dinleme ve konuşma becerileri gelişir.</a:t>
          </a:r>
          <a:endParaRPr lang="en-US"/>
        </a:p>
      </dgm:t>
    </dgm:pt>
    <dgm:pt modelId="{D17066F8-F7FE-41A3-868F-306CBD816904}" type="parTrans" cxnId="{96BF4774-D2CB-4A71-A022-B638B563218B}">
      <dgm:prSet/>
      <dgm:spPr/>
      <dgm:t>
        <a:bodyPr/>
        <a:lstStyle/>
        <a:p>
          <a:endParaRPr lang="en-US"/>
        </a:p>
      </dgm:t>
    </dgm:pt>
    <dgm:pt modelId="{14000407-2ACF-461A-B348-7D33376DB633}" type="sibTrans" cxnId="{96BF4774-D2CB-4A71-A022-B638B563218B}">
      <dgm:prSet/>
      <dgm:spPr/>
      <dgm:t>
        <a:bodyPr/>
        <a:lstStyle/>
        <a:p>
          <a:endParaRPr lang="en-US"/>
        </a:p>
      </dgm:t>
    </dgm:pt>
    <dgm:pt modelId="{2BB8ACFD-1930-405A-A495-C96460D4D8D7}">
      <dgm:prSet/>
      <dgm:spPr/>
      <dgm:t>
        <a:bodyPr/>
        <a:lstStyle/>
        <a:p>
          <a:pPr>
            <a:defRPr b="1"/>
          </a:pPr>
          <a:r>
            <a:rPr lang="tr-TR"/>
            <a:t>Sınırlılıkları</a:t>
          </a:r>
          <a:endParaRPr lang="en-US"/>
        </a:p>
      </dgm:t>
    </dgm:pt>
    <dgm:pt modelId="{54CD6942-93DA-4F81-85E0-209370CF0E30}" type="parTrans" cxnId="{076622F1-544C-4CF7-8382-66FE789AD974}">
      <dgm:prSet/>
      <dgm:spPr/>
      <dgm:t>
        <a:bodyPr/>
        <a:lstStyle/>
        <a:p>
          <a:endParaRPr lang="en-US"/>
        </a:p>
      </dgm:t>
    </dgm:pt>
    <dgm:pt modelId="{3C752BC2-ABC4-4FCA-AEE2-5AC09D82139E}" type="sibTrans" cxnId="{076622F1-544C-4CF7-8382-66FE789AD974}">
      <dgm:prSet/>
      <dgm:spPr/>
      <dgm:t>
        <a:bodyPr/>
        <a:lstStyle/>
        <a:p>
          <a:endParaRPr lang="en-US"/>
        </a:p>
      </dgm:t>
    </dgm:pt>
    <dgm:pt modelId="{8E8DB0DD-CC9E-4DEF-BC42-E804B6555FA0}">
      <dgm:prSet/>
      <dgm:spPr/>
      <dgm:t>
        <a:bodyPr/>
        <a:lstStyle/>
        <a:p>
          <a:r>
            <a:rPr lang="tr-TR"/>
            <a:t>Her konuda uygulanamayacağından hareketle kesin çözümü olmayan güncel konu bulmak zordur. </a:t>
          </a:r>
          <a:endParaRPr lang="en-US"/>
        </a:p>
      </dgm:t>
    </dgm:pt>
    <dgm:pt modelId="{21BC9174-33E9-4D69-A2FD-CD81BC5B1150}" type="parTrans" cxnId="{E3067F7D-F64E-413B-AFB5-45F6FA3C8E07}">
      <dgm:prSet/>
      <dgm:spPr/>
      <dgm:t>
        <a:bodyPr/>
        <a:lstStyle/>
        <a:p>
          <a:endParaRPr lang="en-US"/>
        </a:p>
      </dgm:t>
    </dgm:pt>
    <dgm:pt modelId="{54E26B39-1694-42E7-9596-E65EDE5B12DE}" type="sibTrans" cxnId="{E3067F7D-F64E-413B-AFB5-45F6FA3C8E07}">
      <dgm:prSet/>
      <dgm:spPr/>
      <dgm:t>
        <a:bodyPr/>
        <a:lstStyle/>
        <a:p>
          <a:endParaRPr lang="en-US"/>
        </a:p>
      </dgm:t>
    </dgm:pt>
    <dgm:pt modelId="{73E6F238-49F5-4F95-BD32-200EDEA13FC1}">
      <dgm:prSet/>
      <dgm:spPr/>
      <dgm:t>
        <a:bodyPr/>
        <a:lstStyle/>
        <a:p>
          <a:r>
            <a:rPr lang="tr-TR"/>
            <a:t>Çekingen olan öğrencilerin köşelere giderek tarafını belli etse dahi tartışma sürecinde pasif kalabilir, katılmak istemeyebilirler.</a:t>
          </a:r>
          <a:endParaRPr lang="en-US"/>
        </a:p>
      </dgm:t>
    </dgm:pt>
    <dgm:pt modelId="{424F837C-125F-4B93-B1F5-1B8974C68D41}" type="parTrans" cxnId="{0A569864-A2C1-409F-A470-CA93A0E9BFCF}">
      <dgm:prSet/>
      <dgm:spPr/>
      <dgm:t>
        <a:bodyPr/>
        <a:lstStyle/>
        <a:p>
          <a:endParaRPr lang="en-US"/>
        </a:p>
      </dgm:t>
    </dgm:pt>
    <dgm:pt modelId="{1F179E29-DD4D-4840-BCF7-BB6ECDF9704E}" type="sibTrans" cxnId="{0A569864-A2C1-409F-A470-CA93A0E9BFCF}">
      <dgm:prSet/>
      <dgm:spPr/>
      <dgm:t>
        <a:bodyPr/>
        <a:lstStyle/>
        <a:p>
          <a:endParaRPr lang="en-US"/>
        </a:p>
      </dgm:t>
    </dgm:pt>
    <dgm:pt modelId="{D7B6F8EF-45BD-4D04-B105-C18A405DDE6A}" type="pres">
      <dgm:prSet presAssocID="{9005B888-E250-4A3D-8B1E-18974544E4DA}" presName="root" presStyleCnt="0">
        <dgm:presLayoutVars>
          <dgm:dir/>
          <dgm:resizeHandles val="exact"/>
        </dgm:presLayoutVars>
      </dgm:prSet>
      <dgm:spPr/>
    </dgm:pt>
    <dgm:pt modelId="{480FBDED-4460-42A8-9E60-96C3218BC463}" type="pres">
      <dgm:prSet presAssocID="{58DBC334-968F-492D-A565-521987C476A2}" presName="compNode" presStyleCnt="0"/>
      <dgm:spPr/>
    </dgm:pt>
    <dgm:pt modelId="{E16BA53A-5AEC-4C31-ABE3-0CEDF9762493}" type="pres">
      <dgm:prSet presAssocID="{58DBC334-968F-492D-A565-521987C476A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C0C9E57A-3D17-4117-9762-E420D1F5B584}" type="pres">
      <dgm:prSet presAssocID="{58DBC334-968F-492D-A565-521987C476A2}" presName="iconSpace" presStyleCnt="0"/>
      <dgm:spPr/>
    </dgm:pt>
    <dgm:pt modelId="{445DAB5B-DC8E-4B5A-9018-7E1A18DCEC59}" type="pres">
      <dgm:prSet presAssocID="{58DBC334-968F-492D-A565-521987C476A2}" presName="parTx" presStyleLbl="revTx" presStyleIdx="0" presStyleCnt="4">
        <dgm:presLayoutVars>
          <dgm:chMax val="0"/>
          <dgm:chPref val="0"/>
        </dgm:presLayoutVars>
      </dgm:prSet>
      <dgm:spPr/>
    </dgm:pt>
    <dgm:pt modelId="{E001625F-BB2E-49FD-A972-2F93BA6F167C}" type="pres">
      <dgm:prSet presAssocID="{58DBC334-968F-492D-A565-521987C476A2}" presName="txSpace" presStyleCnt="0"/>
      <dgm:spPr/>
    </dgm:pt>
    <dgm:pt modelId="{5EE4D1E3-9997-4495-91C6-F1D42F003402}" type="pres">
      <dgm:prSet presAssocID="{58DBC334-968F-492D-A565-521987C476A2}" presName="desTx" presStyleLbl="revTx" presStyleIdx="1" presStyleCnt="4">
        <dgm:presLayoutVars/>
      </dgm:prSet>
      <dgm:spPr/>
    </dgm:pt>
    <dgm:pt modelId="{53D60C6E-5CC3-43C3-B9DA-D26332A6AE45}" type="pres">
      <dgm:prSet presAssocID="{9847DC55-29D7-42DC-A638-2EC60CACAF79}" presName="sibTrans" presStyleCnt="0"/>
      <dgm:spPr/>
    </dgm:pt>
    <dgm:pt modelId="{070C8983-53B4-499A-B381-BC148C744AC6}" type="pres">
      <dgm:prSet presAssocID="{2BB8ACFD-1930-405A-A495-C96460D4D8D7}" presName="compNode" presStyleCnt="0"/>
      <dgm:spPr/>
    </dgm:pt>
    <dgm:pt modelId="{E2B3A1C9-AA6E-419F-B0F9-588238C6CE5A}" type="pres">
      <dgm:prSet presAssocID="{2BB8ACFD-1930-405A-A495-C96460D4D8D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rular"/>
        </a:ext>
      </dgm:extLst>
    </dgm:pt>
    <dgm:pt modelId="{1883C1E7-BB0A-46CD-96A0-ED8CDD54931B}" type="pres">
      <dgm:prSet presAssocID="{2BB8ACFD-1930-405A-A495-C96460D4D8D7}" presName="iconSpace" presStyleCnt="0"/>
      <dgm:spPr/>
    </dgm:pt>
    <dgm:pt modelId="{34320654-B2FC-4BAE-AD59-541E83535FC3}" type="pres">
      <dgm:prSet presAssocID="{2BB8ACFD-1930-405A-A495-C96460D4D8D7}" presName="parTx" presStyleLbl="revTx" presStyleIdx="2" presStyleCnt="4">
        <dgm:presLayoutVars>
          <dgm:chMax val="0"/>
          <dgm:chPref val="0"/>
        </dgm:presLayoutVars>
      </dgm:prSet>
      <dgm:spPr/>
    </dgm:pt>
    <dgm:pt modelId="{318CDE0A-62C0-45DA-AF87-1A73B7E93EF7}" type="pres">
      <dgm:prSet presAssocID="{2BB8ACFD-1930-405A-A495-C96460D4D8D7}" presName="txSpace" presStyleCnt="0"/>
      <dgm:spPr/>
    </dgm:pt>
    <dgm:pt modelId="{6794CA7B-8645-4647-AD5C-1FE1093E7564}" type="pres">
      <dgm:prSet presAssocID="{2BB8ACFD-1930-405A-A495-C96460D4D8D7}" presName="desTx" presStyleLbl="revTx" presStyleIdx="3" presStyleCnt="4">
        <dgm:presLayoutVars/>
      </dgm:prSet>
      <dgm:spPr/>
    </dgm:pt>
  </dgm:ptLst>
  <dgm:cxnLst>
    <dgm:cxn modelId="{6CC7B601-B3A5-44F9-BC67-58D83CA96EB0}" type="presOf" srcId="{73E6F238-49F5-4F95-BD32-200EDEA13FC1}" destId="{6794CA7B-8645-4647-AD5C-1FE1093E7564}" srcOrd="0" destOrd="1" presId="urn:microsoft.com/office/officeart/2018/5/layout/CenteredIconLabelDescriptionList"/>
    <dgm:cxn modelId="{E0E66F29-4753-42DC-815A-FBA8DE5DDCCA}" type="presOf" srcId="{2BB8ACFD-1930-405A-A495-C96460D4D8D7}" destId="{34320654-B2FC-4BAE-AD59-541E83535FC3}" srcOrd="0" destOrd="0" presId="urn:microsoft.com/office/officeart/2018/5/layout/CenteredIconLabelDescriptionList"/>
    <dgm:cxn modelId="{10DACC2A-2D86-4DDA-BCBA-5362778F776F}" type="presOf" srcId="{8E8DB0DD-CC9E-4DEF-BC42-E804B6555FA0}" destId="{6794CA7B-8645-4647-AD5C-1FE1093E7564}" srcOrd="0" destOrd="0" presId="urn:microsoft.com/office/officeart/2018/5/layout/CenteredIconLabelDescriptionList"/>
    <dgm:cxn modelId="{B00C5D35-61FD-459B-8938-E19DA9CA3D05}" type="presOf" srcId="{5E90F8CE-C9ED-45D8-AA95-939206448033}" destId="{5EE4D1E3-9997-4495-91C6-F1D42F003402}" srcOrd="0" destOrd="2" presId="urn:microsoft.com/office/officeart/2018/5/layout/CenteredIconLabelDescriptionList"/>
    <dgm:cxn modelId="{1CAEFA47-69DA-45C8-86E7-6EDBFE8B3A5F}" srcId="{58DBC334-968F-492D-A565-521987C476A2}" destId="{4CCD1695-2210-411B-8593-E5ECB7678D00}" srcOrd="1" destOrd="0" parTransId="{04E2CA1B-0B66-4545-997F-A23C17435CD4}" sibTransId="{B1A7568F-D4A5-487D-8313-B2CBE9B66A24}"/>
    <dgm:cxn modelId="{3EA3724B-B43C-4883-A244-9B08DD25A31D}" srcId="{58DBC334-968F-492D-A565-521987C476A2}" destId="{8E3B9DC5-4DF4-462D-B096-CD4E77CB94CA}" srcOrd="0" destOrd="0" parTransId="{B7538FBC-D142-41AF-97DD-1DD236167A65}" sibTransId="{9DD8C3A9-CC59-4BF1-A36B-609C85DFC770}"/>
    <dgm:cxn modelId="{0339614C-78CC-44BE-BABB-4312F06A72BE}" srcId="{9005B888-E250-4A3D-8B1E-18974544E4DA}" destId="{58DBC334-968F-492D-A565-521987C476A2}" srcOrd="0" destOrd="0" parTransId="{4F9DFB1B-66FD-419D-B5B1-66C82ABA8538}" sibTransId="{9847DC55-29D7-42DC-A638-2EC60CACAF79}"/>
    <dgm:cxn modelId="{98CF6C50-5003-46D1-BB15-9E2605E59911}" type="presOf" srcId="{4CCD1695-2210-411B-8593-E5ECB7678D00}" destId="{5EE4D1E3-9997-4495-91C6-F1D42F003402}" srcOrd="0" destOrd="1" presId="urn:microsoft.com/office/officeart/2018/5/layout/CenteredIconLabelDescriptionList"/>
    <dgm:cxn modelId="{0A569864-A2C1-409F-A470-CA93A0E9BFCF}" srcId="{2BB8ACFD-1930-405A-A495-C96460D4D8D7}" destId="{73E6F238-49F5-4F95-BD32-200EDEA13FC1}" srcOrd="1" destOrd="0" parTransId="{424F837C-125F-4B93-B1F5-1B8974C68D41}" sibTransId="{1F179E29-DD4D-4840-BCF7-BB6ECDF9704E}"/>
    <dgm:cxn modelId="{96BF4774-D2CB-4A71-A022-B638B563218B}" srcId="{58DBC334-968F-492D-A565-521987C476A2}" destId="{5E90F8CE-C9ED-45D8-AA95-939206448033}" srcOrd="2" destOrd="0" parTransId="{D17066F8-F7FE-41A3-868F-306CBD816904}" sibTransId="{14000407-2ACF-461A-B348-7D33376DB633}"/>
    <dgm:cxn modelId="{E3067F7D-F64E-413B-AFB5-45F6FA3C8E07}" srcId="{2BB8ACFD-1930-405A-A495-C96460D4D8D7}" destId="{8E8DB0DD-CC9E-4DEF-BC42-E804B6555FA0}" srcOrd="0" destOrd="0" parTransId="{21BC9174-33E9-4D69-A2FD-CD81BC5B1150}" sibTransId="{54E26B39-1694-42E7-9596-E65EDE5B12DE}"/>
    <dgm:cxn modelId="{3F4B1C8B-FF12-4219-925C-86BF69C9F0F5}" type="presOf" srcId="{8E3B9DC5-4DF4-462D-B096-CD4E77CB94CA}" destId="{5EE4D1E3-9997-4495-91C6-F1D42F003402}" srcOrd="0" destOrd="0" presId="urn:microsoft.com/office/officeart/2018/5/layout/CenteredIconLabelDescriptionList"/>
    <dgm:cxn modelId="{486752EF-1A45-433F-9259-1EA9E1AE098C}" type="presOf" srcId="{9005B888-E250-4A3D-8B1E-18974544E4DA}" destId="{D7B6F8EF-45BD-4D04-B105-C18A405DDE6A}" srcOrd="0" destOrd="0" presId="urn:microsoft.com/office/officeart/2018/5/layout/CenteredIconLabelDescriptionList"/>
    <dgm:cxn modelId="{076622F1-544C-4CF7-8382-66FE789AD974}" srcId="{9005B888-E250-4A3D-8B1E-18974544E4DA}" destId="{2BB8ACFD-1930-405A-A495-C96460D4D8D7}" srcOrd="1" destOrd="0" parTransId="{54CD6942-93DA-4F81-85E0-209370CF0E30}" sibTransId="{3C752BC2-ABC4-4FCA-AEE2-5AC09D82139E}"/>
    <dgm:cxn modelId="{CD44A2FD-4B34-43BB-9508-362624B1812C}" type="presOf" srcId="{58DBC334-968F-492D-A565-521987C476A2}" destId="{445DAB5B-DC8E-4B5A-9018-7E1A18DCEC59}" srcOrd="0" destOrd="0" presId="urn:microsoft.com/office/officeart/2018/5/layout/CenteredIconLabelDescriptionList"/>
    <dgm:cxn modelId="{234CF3A3-C642-4F7B-8BDA-B16BD133EF76}" type="presParOf" srcId="{D7B6F8EF-45BD-4D04-B105-C18A405DDE6A}" destId="{480FBDED-4460-42A8-9E60-96C3218BC463}" srcOrd="0" destOrd="0" presId="urn:microsoft.com/office/officeart/2018/5/layout/CenteredIconLabelDescriptionList"/>
    <dgm:cxn modelId="{B4B714DC-2B9C-47F0-A003-B685385ED00E}" type="presParOf" srcId="{480FBDED-4460-42A8-9E60-96C3218BC463}" destId="{E16BA53A-5AEC-4C31-ABE3-0CEDF9762493}" srcOrd="0" destOrd="0" presId="urn:microsoft.com/office/officeart/2018/5/layout/CenteredIconLabelDescriptionList"/>
    <dgm:cxn modelId="{6D2F27E8-2CCE-4C79-B792-A196162D786B}" type="presParOf" srcId="{480FBDED-4460-42A8-9E60-96C3218BC463}" destId="{C0C9E57A-3D17-4117-9762-E420D1F5B584}" srcOrd="1" destOrd="0" presId="urn:microsoft.com/office/officeart/2018/5/layout/CenteredIconLabelDescriptionList"/>
    <dgm:cxn modelId="{68A1579D-1C72-4E49-9DB3-F177CEE23A2C}" type="presParOf" srcId="{480FBDED-4460-42A8-9E60-96C3218BC463}" destId="{445DAB5B-DC8E-4B5A-9018-7E1A18DCEC59}" srcOrd="2" destOrd="0" presId="urn:microsoft.com/office/officeart/2018/5/layout/CenteredIconLabelDescriptionList"/>
    <dgm:cxn modelId="{3CAC4AD8-0962-4D63-8A1D-C12195D4AED2}" type="presParOf" srcId="{480FBDED-4460-42A8-9E60-96C3218BC463}" destId="{E001625F-BB2E-49FD-A972-2F93BA6F167C}" srcOrd="3" destOrd="0" presId="urn:microsoft.com/office/officeart/2018/5/layout/CenteredIconLabelDescriptionList"/>
    <dgm:cxn modelId="{21D536B1-BCEE-4E69-9EAB-65BEA83532DE}" type="presParOf" srcId="{480FBDED-4460-42A8-9E60-96C3218BC463}" destId="{5EE4D1E3-9997-4495-91C6-F1D42F003402}" srcOrd="4" destOrd="0" presId="urn:microsoft.com/office/officeart/2018/5/layout/CenteredIconLabelDescriptionList"/>
    <dgm:cxn modelId="{204E5291-73A5-4DFB-8DF2-1C815CD0A216}" type="presParOf" srcId="{D7B6F8EF-45BD-4D04-B105-C18A405DDE6A}" destId="{53D60C6E-5CC3-43C3-B9DA-D26332A6AE45}" srcOrd="1" destOrd="0" presId="urn:microsoft.com/office/officeart/2018/5/layout/CenteredIconLabelDescriptionList"/>
    <dgm:cxn modelId="{34FBCE5D-63FC-41CD-8420-1AABE3EF810C}" type="presParOf" srcId="{D7B6F8EF-45BD-4D04-B105-C18A405DDE6A}" destId="{070C8983-53B4-499A-B381-BC148C744AC6}" srcOrd="2" destOrd="0" presId="urn:microsoft.com/office/officeart/2018/5/layout/CenteredIconLabelDescriptionList"/>
    <dgm:cxn modelId="{EAEF83C2-ECEF-45C8-9A3D-766878E07038}" type="presParOf" srcId="{070C8983-53B4-499A-B381-BC148C744AC6}" destId="{E2B3A1C9-AA6E-419F-B0F9-588238C6CE5A}" srcOrd="0" destOrd="0" presId="urn:microsoft.com/office/officeart/2018/5/layout/CenteredIconLabelDescriptionList"/>
    <dgm:cxn modelId="{BC8DAC00-4216-43FB-AAF1-F6E7279668DD}" type="presParOf" srcId="{070C8983-53B4-499A-B381-BC148C744AC6}" destId="{1883C1E7-BB0A-46CD-96A0-ED8CDD54931B}" srcOrd="1" destOrd="0" presId="urn:microsoft.com/office/officeart/2018/5/layout/CenteredIconLabelDescriptionList"/>
    <dgm:cxn modelId="{94AA8612-12CE-46A6-BE8F-1C640BCADDE7}" type="presParOf" srcId="{070C8983-53B4-499A-B381-BC148C744AC6}" destId="{34320654-B2FC-4BAE-AD59-541E83535FC3}" srcOrd="2" destOrd="0" presId="urn:microsoft.com/office/officeart/2018/5/layout/CenteredIconLabelDescriptionList"/>
    <dgm:cxn modelId="{155E9C4D-F213-4022-8899-05DB076D9CF5}" type="presParOf" srcId="{070C8983-53B4-499A-B381-BC148C744AC6}" destId="{318CDE0A-62C0-45DA-AF87-1A73B7E93EF7}" srcOrd="3" destOrd="0" presId="urn:microsoft.com/office/officeart/2018/5/layout/CenteredIconLabelDescriptionList"/>
    <dgm:cxn modelId="{DBBD4285-3191-4AE2-B813-DF0D404DD0AE}" type="presParOf" srcId="{070C8983-53B4-499A-B381-BC148C744AC6}" destId="{6794CA7B-8645-4647-AD5C-1FE1093E7564}"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EACCB951-FF86-8D41-A7A6-8FEA1C57040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79E1825F-9562-5D4B-958B-B7F6C6E0B268}">
      <dgm:prSet/>
      <dgm:spPr/>
      <dgm:t>
        <a:bodyPr/>
        <a:lstStyle/>
        <a:p>
          <a:r>
            <a:rPr lang="tr-TR"/>
            <a:t>Uygulama Süreci</a:t>
          </a:r>
        </a:p>
      </dgm:t>
    </dgm:pt>
    <dgm:pt modelId="{618BDE7C-6D23-2040-A33F-1ADFCF4C01BF}" type="parTrans" cxnId="{E8F4701C-8499-FF4B-A4F0-DE9B5C3564CF}">
      <dgm:prSet/>
      <dgm:spPr/>
      <dgm:t>
        <a:bodyPr/>
        <a:lstStyle/>
        <a:p>
          <a:endParaRPr lang="tr-TR"/>
        </a:p>
      </dgm:t>
    </dgm:pt>
    <dgm:pt modelId="{265FD354-DA59-2746-8A5F-A5A704F89E9E}" type="sibTrans" cxnId="{E8F4701C-8499-FF4B-A4F0-DE9B5C3564CF}">
      <dgm:prSet/>
      <dgm:spPr/>
      <dgm:t>
        <a:bodyPr/>
        <a:lstStyle/>
        <a:p>
          <a:endParaRPr lang="tr-TR"/>
        </a:p>
      </dgm:t>
    </dgm:pt>
    <dgm:pt modelId="{CD9CA85B-A2A7-2E47-95B0-F919485F1C27}">
      <dgm:prSet/>
      <dgm:spPr/>
      <dgm:t>
        <a:bodyPr/>
        <a:lstStyle/>
        <a:p>
          <a:r>
            <a:rPr lang="tr-TR"/>
            <a:t>5-20 dakikalık sürelerle uygulanır.</a:t>
          </a:r>
        </a:p>
      </dgm:t>
    </dgm:pt>
    <dgm:pt modelId="{AAA942FE-ECC5-A14A-B4F7-FCA3A9F7E52B}" type="parTrans" cxnId="{95CC5A16-87A6-2B43-9FA5-1383DEB10C9D}">
      <dgm:prSet/>
      <dgm:spPr/>
      <dgm:t>
        <a:bodyPr/>
        <a:lstStyle/>
        <a:p>
          <a:endParaRPr lang="tr-TR"/>
        </a:p>
      </dgm:t>
    </dgm:pt>
    <dgm:pt modelId="{14F778C6-F7F3-7E4C-AE9C-ADBBE2E61A56}" type="sibTrans" cxnId="{95CC5A16-87A6-2B43-9FA5-1383DEB10C9D}">
      <dgm:prSet/>
      <dgm:spPr/>
      <dgm:t>
        <a:bodyPr/>
        <a:lstStyle/>
        <a:p>
          <a:endParaRPr lang="tr-TR"/>
        </a:p>
      </dgm:t>
    </dgm:pt>
    <dgm:pt modelId="{0D851553-1FE1-0547-9118-B81BF01A9724}">
      <dgm:prSet/>
      <dgm:spPr/>
      <dgm:t>
        <a:bodyPr/>
        <a:lstStyle/>
        <a:p>
          <a:r>
            <a:rPr lang="tr-TR"/>
            <a:t>Sadece bir tane öğretim becerisi ele alınır.</a:t>
          </a:r>
        </a:p>
      </dgm:t>
    </dgm:pt>
    <dgm:pt modelId="{B7EB216B-62DA-FE47-8CB8-424B19B18AA3}" type="parTrans" cxnId="{FCCD8DEA-FEDD-EF4A-8C96-CCEECABB2C99}">
      <dgm:prSet/>
      <dgm:spPr/>
      <dgm:t>
        <a:bodyPr/>
        <a:lstStyle/>
        <a:p>
          <a:endParaRPr lang="tr-TR"/>
        </a:p>
      </dgm:t>
    </dgm:pt>
    <dgm:pt modelId="{8740B2D3-8834-0E4A-954D-1E20BEC6B76C}" type="sibTrans" cxnId="{FCCD8DEA-FEDD-EF4A-8C96-CCEECABB2C99}">
      <dgm:prSet/>
      <dgm:spPr/>
      <dgm:t>
        <a:bodyPr/>
        <a:lstStyle/>
        <a:p>
          <a:endParaRPr lang="tr-TR"/>
        </a:p>
      </dgm:t>
    </dgm:pt>
    <dgm:pt modelId="{8561F6DF-81A8-4041-815A-7A1055DCA68A}">
      <dgm:prSet/>
      <dgm:spPr/>
      <dgm:t>
        <a:bodyPr/>
        <a:lstStyle/>
        <a:p>
          <a:r>
            <a:rPr lang="tr-TR"/>
            <a:t>Dersler bir kameraya kaydedilir.</a:t>
          </a:r>
        </a:p>
      </dgm:t>
    </dgm:pt>
    <dgm:pt modelId="{882DB680-3C8F-574E-BCB6-07D1C7638A98}" type="parTrans" cxnId="{23CAC72F-8646-AE48-A309-419A85EB4548}">
      <dgm:prSet/>
      <dgm:spPr/>
      <dgm:t>
        <a:bodyPr/>
        <a:lstStyle/>
        <a:p>
          <a:endParaRPr lang="tr-TR"/>
        </a:p>
      </dgm:t>
    </dgm:pt>
    <dgm:pt modelId="{0FD8D997-D8DF-7041-B89C-D9D1B6F5FEE8}" type="sibTrans" cxnId="{23CAC72F-8646-AE48-A309-419A85EB4548}">
      <dgm:prSet/>
      <dgm:spPr/>
      <dgm:t>
        <a:bodyPr/>
        <a:lstStyle/>
        <a:p>
          <a:endParaRPr lang="tr-TR"/>
        </a:p>
      </dgm:t>
    </dgm:pt>
    <dgm:pt modelId="{2870CBA1-BEC2-D74B-85C0-099F19198022}">
      <dgm:prSet/>
      <dgm:spPr/>
      <dgm:t>
        <a:bodyPr/>
        <a:lstStyle/>
        <a:p>
          <a:r>
            <a:rPr lang="tr-TR"/>
            <a:t>Becerinin denenmesinin ardından, etkinlik tekrar izlenir veya dinlenir.</a:t>
          </a:r>
        </a:p>
      </dgm:t>
    </dgm:pt>
    <dgm:pt modelId="{1AF2579B-9E50-5743-875B-9AA7F0584A79}" type="parTrans" cxnId="{AC530E7B-6E6F-BE4A-B314-675D9FA5B273}">
      <dgm:prSet/>
      <dgm:spPr/>
      <dgm:t>
        <a:bodyPr/>
        <a:lstStyle/>
        <a:p>
          <a:endParaRPr lang="tr-TR"/>
        </a:p>
      </dgm:t>
    </dgm:pt>
    <dgm:pt modelId="{794E084B-E225-8945-BCF3-BABC7819FD41}" type="sibTrans" cxnId="{AC530E7B-6E6F-BE4A-B314-675D9FA5B273}">
      <dgm:prSet/>
      <dgm:spPr/>
      <dgm:t>
        <a:bodyPr/>
        <a:lstStyle/>
        <a:p>
          <a:endParaRPr lang="tr-TR"/>
        </a:p>
      </dgm:t>
    </dgm:pt>
    <dgm:pt modelId="{C7D2B310-B558-1946-8322-E98CC7BA7513}">
      <dgm:prSet/>
      <dgm:spPr/>
      <dgm:t>
        <a:bodyPr/>
        <a:lstStyle/>
        <a:p>
          <a:r>
            <a:rPr lang="tr-TR"/>
            <a:t>Öğretmen adayları, hem öğrenci, hem öğretmen hem de değerlendiren rolündedir.</a:t>
          </a:r>
        </a:p>
      </dgm:t>
    </dgm:pt>
    <dgm:pt modelId="{0B83A94E-C721-D146-9D5C-756AC020FFC5}" type="parTrans" cxnId="{12AE8EA6-A4A3-D747-A335-35F62EF06EC5}">
      <dgm:prSet/>
      <dgm:spPr/>
      <dgm:t>
        <a:bodyPr/>
        <a:lstStyle/>
        <a:p>
          <a:endParaRPr lang="tr-TR"/>
        </a:p>
      </dgm:t>
    </dgm:pt>
    <dgm:pt modelId="{C3C41F11-967B-F74C-8E3B-CE42C68D450D}" type="sibTrans" cxnId="{12AE8EA6-A4A3-D747-A335-35F62EF06EC5}">
      <dgm:prSet/>
      <dgm:spPr/>
      <dgm:t>
        <a:bodyPr/>
        <a:lstStyle/>
        <a:p>
          <a:endParaRPr lang="tr-TR"/>
        </a:p>
      </dgm:t>
    </dgm:pt>
    <dgm:pt modelId="{D802DCCE-8F8A-FB46-AB0F-4152235E9108}">
      <dgm:prSet/>
      <dgm:spPr/>
      <dgm:t>
        <a:bodyPr/>
        <a:lstStyle/>
        <a:p>
          <a:r>
            <a:rPr lang="tr-TR"/>
            <a:t>Öğretmen adayı kendisini de değerlendirir.</a:t>
          </a:r>
        </a:p>
      </dgm:t>
    </dgm:pt>
    <dgm:pt modelId="{393F3B71-F11B-6048-8F3C-E823681245F2}" type="parTrans" cxnId="{A7689CDB-5D90-6646-A4D7-CACE4F2E00B2}">
      <dgm:prSet/>
      <dgm:spPr/>
      <dgm:t>
        <a:bodyPr/>
        <a:lstStyle/>
        <a:p>
          <a:endParaRPr lang="tr-TR"/>
        </a:p>
      </dgm:t>
    </dgm:pt>
    <dgm:pt modelId="{6828BA38-520F-0A49-91CF-6F10D49A8D5C}" type="sibTrans" cxnId="{A7689CDB-5D90-6646-A4D7-CACE4F2E00B2}">
      <dgm:prSet/>
      <dgm:spPr/>
      <dgm:t>
        <a:bodyPr/>
        <a:lstStyle/>
        <a:p>
          <a:endParaRPr lang="tr-TR"/>
        </a:p>
      </dgm:t>
    </dgm:pt>
    <dgm:pt modelId="{893EAC13-9FF6-2343-A494-349199498E53}">
      <dgm:prSet/>
      <dgm:spPr/>
      <dgm:t>
        <a:bodyPr/>
        <a:lstStyle/>
        <a:p>
          <a:r>
            <a:rPr lang="tr-TR"/>
            <a:t>Diğer öğretmen adayları ve öğretim elemanı tarafından geri bildirimler (eleştiriler ve öneriler) verilir.</a:t>
          </a:r>
        </a:p>
      </dgm:t>
    </dgm:pt>
    <dgm:pt modelId="{B60E27D6-4E94-F944-8721-BDB42070124E}" type="parTrans" cxnId="{E1301C6E-B914-4A46-8289-6D6C2914E5F7}">
      <dgm:prSet/>
      <dgm:spPr/>
      <dgm:t>
        <a:bodyPr/>
        <a:lstStyle/>
        <a:p>
          <a:endParaRPr lang="tr-TR"/>
        </a:p>
      </dgm:t>
    </dgm:pt>
    <dgm:pt modelId="{2A5C6144-FD5B-0842-A78D-FDC5BAB98443}" type="sibTrans" cxnId="{E1301C6E-B914-4A46-8289-6D6C2914E5F7}">
      <dgm:prSet/>
      <dgm:spPr/>
      <dgm:t>
        <a:bodyPr/>
        <a:lstStyle/>
        <a:p>
          <a:endParaRPr lang="tr-TR"/>
        </a:p>
      </dgm:t>
    </dgm:pt>
    <dgm:pt modelId="{71633508-649A-1149-BC59-8A0DAD75DF99}" type="pres">
      <dgm:prSet presAssocID="{EACCB951-FF86-8D41-A7A6-8FEA1C570408}" presName="vert0" presStyleCnt="0">
        <dgm:presLayoutVars>
          <dgm:dir/>
          <dgm:animOne val="branch"/>
          <dgm:animLvl val="lvl"/>
        </dgm:presLayoutVars>
      </dgm:prSet>
      <dgm:spPr/>
    </dgm:pt>
    <dgm:pt modelId="{3E89C1E0-FB89-BC42-AA23-6C45AE0B2D7E}" type="pres">
      <dgm:prSet presAssocID="{79E1825F-9562-5D4B-958B-B7F6C6E0B268}" presName="thickLine" presStyleLbl="alignNode1" presStyleIdx="0" presStyleCnt="1"/>
      <dgm:spPr/>
    </dgm:pt>
    <dgm:pt modelId="{49480EFF-CD09-A54E-89C9-E5DDFE0EC2A3}" type="pres">
      <dgm:prSet presAssocID="{79E1825F-9562-5D4B-958B-B7F6C6E0B268}" presName="horz1" presStyleCnt="0"/>
      <dgm:spPr/>
    </dgm:pt>
    <dgm:pt modelId="{AA82EF7B-CBC4-384F-A3F8-3EAD69630BBE}" type="pres">
      <dgm:prSet presAssocID="{79E1825F-9562-5D4B-958B-B7F6C6E0B268}" presName="tx1" presStyleLbl="revTx" presStyleIdx="0" presStyleCnt="8"/>
      <dgm:spPr/>
    </dgm:pt>
    <dgm:pt modelId="{3456AF19-99EE-B242-BF1A-2B7CE24FB14A}" type="pres">
      <dgm:prSet presAssocID="{79E1825F-9562-5D4B-958B-B7F6C6E0B268}" presName="vert1" presStyleCnt="0"/>
      <dgm:spPr/>
    </dgm:pt>
    <dgm:pt modelId="{69EF1628-4DCA-2549-98B2-FB610F7BD8B0}" type="pres">
      <dgm:prSet presAssocID="{CD9CA85B-A2A7-2E47-95B0-F919485F1C27}" presName="vertSpace2a" presStyleCnt="0"/>
      <dgm:spPr/>
    </dgm:pt>
    <dgm:pt modelId="{6F44F12B-5DAD-7F4C-8AF7-C34B63C23A3C}" type="pres">
      <dgm:prSet presAssocID="{CD9CA85B-A2A7-2E47-95B0-F919485F1C27}" presName="horz2" presStyleCnt="0"/>
      <dgm:spPr/>
    </dgm:pt>
    <dgm:pt modelId="{332D2531-E86E-6E48-873E-1E825437DBF0}" type="pres">
      <dgm:prSet presAssocID="{CD9CA85B-A2A7-2E47-95B0-F919485F1C27}" presName="horzSpace2" presStyleCnt="0"/>
      <dgm:spPr/>
    </dgm:pt>
    <dgm:pt modelId="{92D738A6-7389-2F4D-9A8A-F29D4B773D8A}" type="pres">
      <dgm:prSet presAssocID="{CD9CA85B-A2A7-2E47-95B0-F919485F1C27}" presName="tx2" presStyleLbl="revTx" presStyleIdx="1" presStyleCnt="8"/>
      <dgm:spPr/>
    </dgm:pt>
    <dgm:pt modelId="{A2FAB7B0-FD8F-314F-AE88-38DEC95E53AD}" type="pres">
      <dgm:prSet presAssocID="{CD9CA85B-A2A7-2E47-95B0-F919485F1C27}" presName="vert2" presStyleCnt="0"/>
      <dgm:spPr/>
    </dgm:pt>
    <dgm:pt modelId="{E76AD263-CF61-E34C-AE2C-ED9B7C390894}" type="pres">
      <dgm:prSet presAssocID="{CD9CA85B-A2A7-2E47-95B0-F919485F1C27}" presName="thinLine2b" presStyleLbl="callout" presStyleIdx="0" presStyleCnt="7"/>
      <dgm:spPr/>
    </dgm:pt>
    <dgm:pt modelId="{800D8E67-6E4B-B748-88C2-D4E6D27C62E3}" type="pres">
      <dgm:prSet presAssocID="{CD9CA85B-A2A7-2E47-95B0-F919485F1C27}" presName="vertSpace2b" presStyleCnt="0"/>
      <dgm:spPr/>
    </dgm:pt>
    <dgm:pt modelId="{266C08E5-8B87-AD4D-8E2E-C2BBEE860FE4}" type="pres">
      <dgm:prSet presAssocID="{0D851553-1FE1-0547-9118-B81BF01A9724}" presName="horz2" presStyleCnt="0"/>
      <dgm:spPr/>
    </dgm:pt>
    <dgm:pt modelId="{F054CB34-7BCA-9C4F-9E34-AFD42144B39E}" type="pres">
      <dgm:prSet presAssocID="{0D851553-1FE1-0547-9118-B81BF01A9724}" presName="horzSpace2" presStyleCnt="0"/>
      <dgm:spPr/>
    </dgm:pt>
    <dgm:pt modelId="{AD63300B-56E3-844D-B909-6DC744223F2C}" type="pres">
      <dgm:prSet presAssocID="{0D851553-1FE1-0547-9118-B81BF01A9724}" presName="tx2" presStyleLbl="revTx" presStyleIdx="2" presStyleCnt="8"/>
      <dgm:spPr/>
    </dgm:pt>
    <dgm:pt modelId="{E3C7C791-335B-4F49-81F5-0B77B2F4B6CE}" type="pres">
      <dgm:prSet presAssocID="{0D851553-1FE1-0547-9118-B81BF01A9724}" presName="vert2" presStyleCnt="0"/>
      <dgm:spPr/>
    </dgm:pt>
    <dgm:pt modelId="{561BB5F2-D0F3-EB41-9906-4CCECB2A75E7}" type="pres">
      <dgm:prSet presAssocID="{0D851553-1FE1-0547-9118-B81BF01A9724}" presName="thinLine2b" presStyleLbl="callout" presStyleIdx="1" presStyleCnt="7"/>
      <dgm:spPr/>
    </dgm:pt>
    <dgm:pt modelId="{208E1637-9019-9543-8C1D-2CFCA3BEC8B6}" type="pres">
      <dgm:prSet presAssocID="{0D851553-1FE1-0547-9118-B81BF01A9724}" presName="vertSpace2b" presStyleCnt="0"/>
      <dgm:spPr/>
    </dgm:pt>
    <dgm:pt modelId="{F1F3ED79-FDF7-9246-97DE-182CCA0E6006}" type="pres">
      <dgm:prSet presAssocID="{8561F6DF-81A8-4041-815A-7A1055DCA68A}" presName="horz2" presStyleCnt="0"/>
      <dgm:spPr/>
    </dgm:pt>
    <dgm:pt modelId="{0854F874-B5D8-7F46-A122-1B6E1FC3F8D9}" type="pres">
      <dgm:prSet presAssocID="{8561F6DF-81A8-4041-815A-7A1055DCA68A}" presName="horzSpace2" presStyleCnt="0"/>
      <dgm:spPr/>
    </dgm:pt>
    <dgm:pt modelId="{4909B7F9-38D9-1740-9280-14EE8694E52E}" type="pres">
      <dgm:prSet presAssocID="{8561F6DF-81A8-4041-815A-7A1055DCA68A}" presName="tx2" presStyleLbl="revTx" presStyleIdx="3" presStyleCnt="8"/>
      <dgm:spPr/>
    </dgm:pt>
    <dgm:pt modelId="{AAD84629-2E63-4A48-86B5-A5B383F64C5B}" type="pres">
      <dgm:prSet presAssocID="{8561F6DF-81A8-4041-815A-7A1055DCA68A}" presName="vert2" presStyleCnt="0"/>
      <dgm:spPr/>
    </dgm:pt>
    <dgm:pt modelId="{98F32316-D965-CC41-9D98-B03640442849}" type="pres">
      <dgm:prSet presAssocID="{8561F6DF-81A8-4041-815A-7A1055DCA68A}" presName="thinLine2b" presStyleLbl="callout" presStyleIdx="2" presStyleCnt="7"/>
      <dgm:spPr/>
    </dgm:pt>
    <dgm:pt modelId="{F2F06F09-8D14-0144-8AAE-307C9CA58DEC}" type="pres">
      <dgm:prSet presAssocID="{8561F6DF-81A8-4041-815A-7A1055DCA68A}" presName="vertSpace2b" presStyleCnt="0"/>
      <dgm:spPr/>
    </dgm:pt>
    <dgm:pt modelId="{69E2A8DA-5D3C-CC48-A5C6-0652AE30F4E3}" type="pres">
      <dgm:prSet presAssocID="{2870CBA1-BEC2-D74B-85C0-099F19198022}" presName="horz2" presStyleCnt="0"/>
      <dgm:spPr/>
    </dgm:pt>
    <dgm:pt modelId="{088E5B24-F97B-8F4F-9391-BBF0560A7719}" type="pres">
      <dgm:prSet presAssocID="{2870CBA1-BEC2-D74B-85C0-099F19198022}" presName="horzSpace2" presStyleCnt="0"/>
      <dgm:spPr/>
    </dgm:pt>
    <dgm:pt modelId="{AA96F07D-6B68-D44F-8DA6-10BFDF123CC4}" type="pres">
      <dgm:prSet presAssocID="{2870CBA1-BEC2-D74B-85C0-099F19198022}" presName="tx2" presStyleLbl="revTx" presStyleIdx="4" presStyleCnt="8"/>
      <dgm:spPr/>
    </dgm:pt>
    <dgm:pt modelId="{EA713D5E-5C15-CA4D-BA77-2C93A9C75207}" type="pres">
      <dgm:prSet presAssocID="{2870CBA1-BEC2-D74B-85C0-099F19198022}" presName="vert2" presStyleCnt="0"/>
      <dgm:spPr/>
    </dgm:pt>
    <dgm:pt modelId="{C9E25C83-F51E-3A4B-90AE-2AF4B3EEA844}" type="pres">
      <dgm:prSet presAssocID="{2870CBA1-BEC2-D74B-85C0-099F19198022}" presName="thinLine2b" presStyleLbl="callout" presStyleIdx="3" presStyleCnt="7"/>
      <dgm:spPr/>
    </dgm:pt>
    <dgm:pt modelId="{31806CCC-BE94-FF4E-856B-0220729091EF}" type="pres">
      <dgm:prSet presAssocID="{2870CBA1-BEC2-D74B-85C0-099F19198022}" presName="vertSpace2b" presStyleCnt="0"/>
      <dgm:spPr/>
    </dgm:pt>
    <dgm:pt modelId="{7CA74988-133C-1D41-A0B6-FA69A7644143}" type="pres">
      <dgm:prSet presAssocID="{C7D2B310-B558-1946-8322-E98CC7BA7513}" presName="horz2" presStyleCnt="0"/>
      <dgm:spPr/>
    </dgm:pt>
    <dgm:pt modelId="{3E43C1FE-8DEF-D542-9537-3F63DAD5D433}" type="pres">
      <dgm:prSet presAssocID="{C7D2B310-B558-1946-8322-E98CC7BA7513}" presName="horzSpace2" presStyleCnt="0"/>
      <dgm:spPr/>
    </dgm:pt>
    <dgm:pt modelId="{C966B889-D605-594C-8BC4-4EA05A868442}" type="pres">
      <dgm:prSet presAssocID="{C7D2B310-B558-1946-8322-E98CC7BA7513}" presName="tx2" presStyleLbl="revTx" presStyleIdx="5" presStyleCnt="8"/>
      <dgm:spPr/>
    </dgm:pt>
    <dgm:pt modelId="{1DF0150E-8A77-E54D-A4FA-8E1B8383777D}" type="pres">
      <dgm:prSet presAssocID="{C7D2B310-B558-1946-8322-E98CC7BA7513}" presName="vert2" presStyleCnt="0"/>
      <dgm:spPr/>
    </dgm:pt>
    <dgm:pt modelId="{2EF3081D-6029-7641-BDEE-637CF577B4E4}" type="pres">
      <dgm:prSet presAssocID="{C7D2B310-B558-1946-8322-E98CC7BA7513}" presName="thinLine2b" presStyleLbl="callout" presStyleIdx="4" presStyleCnt="7"/>
      <dgm:spPr/>
    </dgm:pt>
    <dgm:pt modelId="{ED483405-D91C-AE49-B5BA-5B68BF0291F6}" type="pres">
      <dgm:prSet presAssocID="{C7D2B310-B558-1946-8322-E98CC7BA7513}" presName="vertSpace2b" presStyleCnt="0"/>
      <dgm:spPr/>
    </dgm:pt>
    <dgm:pt modelId="{9FDC8A9D-1002-D642-BA1E-C69BAB76C2A7}" type="pres">
      <dgm:prSet presAssocID="{D802DCCE-8F8A-FB46-AB0F-4152235E9108}" presName="horz2" presStyleCnt="0"/>
      <dgm:spPr/>
    </dgm:pt>
    <dgm:pt modelId="{AC2676A4-BE57-DF43-BB58-2804D61333CD}" type="pres">
      <dgm:prSet presAssocID="{D802DCCE-8F8A-FB46-AB0F-4152235E9108}" presName="horzSpace2" presStyleCnt="0"/>
      <dgm:spPr/>
    </dgm:pt>
    <dgm:pt modelId="{FE6257AF-8D0C-744F-8F05-76BCC0EC1296}" type="pres">
      <dgm:prSet presAssocID="{D802DCCE-8F8A-FB46-AB0F-4152235E9108}" presName="tx2" presStyleLbl="revTx" presStyleIdx="6" presStyleCnt="8"/>
      <dgm:spPr/>
    </dgm:pt>
    <dgm:pt modelId="{94B34E17-3F16-314F-9E4D-B0B7ED794104}" type="pres">
      <dgm:prSet presAssocID="{D802DCCE-8F8A-FB46-AB0F-4152235E9108}" presName="vert2" presStyleCnt="0"/>
      <dgm:spPr/>
    </dgm:pt>
    <dgm:pt modelId="{0C2C6205-8FCA-DC45-885D-E3B04B37CBDD}" type="pres">
      <dgm:prSet presAssocID="{D802DCCE-8F8A-FB46-AB0F-4152235E9108}" presName="thinLine2b" presStyleLbl="callout" presStyleIdx="5" presStyleCnt="7"/>
      <dgm:spPr/>
    </dgm:pt>
    <dgm:pt modelId="{C970D793-3200-0447-8407-8A0303BA88E0}" type="pres">
      <dgm:prSet presAssocID="{D802DCCE-8F8A-FB46-AB0F-4152235E9108}" presName="vertSpace2b" presStyleCnt="0"/>
      <dgm:spPr/>
    </dgm:pt>
    <dgm:pt modelId="{52B75FD7-06E3-6C42-9D1A-556C8A988C1D}" type="pres">
      <dgm:prSet presAssocID="{893EAC13-9FF6-2343-A494-349199498E53}" presName="horz2" presStyleCnt="0"/>
      <dgm:spPr/>
    </dgm:pt>
    <dgm:pt modelId="{7572901D-9CCB-9540-8F42-6A47825222B3}" type="pres">
      <dgm:prSet presAssocID="{893EAC13-9FF6-2343-A494-349199498E53}" presName="horzSpace2" presStyleCnt="0"/>
      <dgm:spPr/>
    </dgm:pt>
    <dgm:pt modelId="{B92B0F45-284B-8240-A605-60FCB4879B5A}" type="pres">
      <dgm:prSet presAssocID="{893EAC13-9FF6-2343-A494-349199498E53}" presName="tx2" presStyleLbl="revTx" presStyleIdx="7" presStyleCnt="8"/>
      <dgm:spPr/>
    </dgm:pt>
    <dgm:pt modelId="{41EB6D22-F25A-B34F-ADCF-78A3F2B936CD}" type="pres">
      <dgm:prSet presAssocID="{893EAC13-9FF6-2343-A494-349199498E53}" presName="vert2" presStyleCnt="0"/>
      <dgm:spPr/>
    </dgm:pt>
    <dgm:pt modelId="{8EDA6102-AD2F-6243-A712-ABA7086E4383}" type="pres">
      <dgm:prSet presAssocID="{893EAC13-9FF6-2343-A494-349199498E53}" presName="thinLine2b" presStyleLbl="callout" presStyleIdx="6" presStyleCnt="7"/>
      <dgm:spPr/>
    </dgm:pt>
    <dgm:pt modelId="{7FD792CD-6B4E-D847-B73E-C7382C5F1158}" type="pres">
      <dgm:prSet presAssocID="{893EAC13-9FF6-2343-A494-349199498E53}" presName="vertSpace2b" presStyleCnt="0"/>
      <dgm:spPr/>
    </dgm:pt>
  </dgm:ptLst>
  <dgm:cxnLst>
    <dgm:cxn modelId="{95CC5A16-87A6-2B43-9FA5-1383DEB10C9D}" srcId="{79E1825F-9562-5D4B-958B-B7F6C6E0B268}" destId="{CD9CA85B-A2A7-2E47-95B0-F919485F1C27}" srcOrd="0" destOrd="0" parTransId="{AAA942FE-ECC5-A14A-B4F7-FCA3A9F7E52B}" sibTransId="{14F778C6-F7F3-7E4C-AE9C-ADBBE2E61A56}"/>
    <dgm:cxn modelId="{E8F4701C-8499-FF4B-A4F0-DE9B5C3564CF}" srcId="{EACCB951-FF86-8D41-A7A6-8FEA1C570408}" destId="{79E1825F-9562-5D4B-958B-B7F6C6E0B268}" srcOrd="0" destOrd="0" parTransId="{618BDE7C-6D23-2040-A33F-1ADFCF4C01BF}" sibTransId="{265FD354-DA59-2746-8A5F-A5A704F89E9E}"/>
    <dgm:cxn modelId="{B36B5B24-EF54-1B49-831D-399FFF02DE4D}" type="presOf" srcId="{2870CBA1-BEC2-D74B-85C0-099F19198022}" destId="{AA96F07D-6B68-D44F-8DA6-10BFDF123CC4}" srcOrd="0" destOrd="0" presId="urn:microsoft.com/office/officeart/2008/layout/LinedList"/>
    <dgm:cxn modelId="{23CAC72F-8646-AE48-A309-419A85EB4548}" srcId="{79E1825F-9562-5D4B-958B-B7F6C6E0B268}" destId="{8561F6DF-81A8-4041-815A-7A1055DCA68A}" srcOrd="2" destOrd="0" parTransId="{882DB680-3C8F-574E-BCB6-07D1C7638A98}" sibTransId="{0FD8D997-D8DF-7041-B89C-D9D1B6F5FEE8}"/>
    <dgm:cxn modelId="{B04F9B31-D0B2-6A48-A926-75ED82D138F1}" type="presOf" srcId="{D802DCCE-8F8A-FB46-AB0F-4152235E9108}" destId="{FE6257AF-8D0C-744F-8F05-76BCC0EC1296}" srcOrd="0" destOrd="0" presId="urn:microsoft.com/office/officeart/2008/layout/LinedList"/>
    <dgm:cxn modelId="{A14EC755-F074-B940-8D09-AEE57F4D612C}" type="presOf" srcId="{CD9CA85B-A2A7-2E47-95B0-F919485F1C27}" destId="{92D738A6-7389-2F4D-9A8A-F29D4B773D8A}" srcOrd="0" destOrd="0" presId="urn:microsoft.com/office/officeart/2008/layout/LinedList"/>
    <dgm:cxn modelId="{FE273B69-249F-8445-8682-CD7230673791}" type="presOf" srcId="{893EAC13-9FF6-2343-A494-349199498E53}" destId="{B92B0F45-284B-8240-A605-60FCB4879B5A}" srcOrd="0" destOrd="0" presId="urn:microsoft.com/office/officeart/2008/layout/LinedList"/>
    <dgm:cxn modelId="{E1301C6E-B914-4A46-8289-6D6C2914E5F7}" srcId="{79E1825F-9562-5D4B-958B-B7F6C6E0B268}" destId="{893EAC13-9FF6-2343-A494-349199498E53}" srcOrd="6" destOrd="0" parTransId="{B60E27D6-4E94-F944-8721-BDB42070124E}" sibTransId="{2A5C6144-FD5B-0842-A78D-FDC5BAB98443}"/>
    <dgm:cxn modelId="{AC530E7B-6E6F-BE4A-B314-675D9FA5B273}" srcId="{79E1825F-9562-5D4B-958B-B7F6C6E0B268}" destId="{2870CBA1-BEC2-D74B-85C0-099F19198022}" srcOrd="3" destOrd="0" parTransId="{1AF2579B-9E50-5743-875B-9AA7F0584A79}" sibTransId="{794E084B-E225-8945-BCF3-BABC7819FD41}"/>
    <dgm:cxn modelId="{19F64584-87F8-4E49-B0BD-1239A8E92A58}" type="presOf" srcId="{8561F6DF-81A8-4041-815A-7A1055DCA68A}" destId="{4909B7F9-38D9-1740-9280-14EE8694E52E}" srcOrd="0" destOrd="0" presId="urn:microsoft.com/office/officeart/2008/layout/LinedList"/>
    <dgm:cxn modelId="{3639428D-1DF0-7449-914B-12DBD7F47024}" type="presOf" srcId="{EACCB951-FF86-8D41-A7A6-8FEA1C570408}" destId="{71633508-649A-1149-BC59-8A0DAD75DF99}" srcOrd="0" destOrd="0" presId="urn:microsoft.com/office/officeart/2008/layout/LinedList"/>
    <dgm:cxn modelId="{19D2069C-B196-C84D-9866-15164A02A244}" type="presOf" srcId="{79E1825F-9562-5D4B-958B-B7F6C6E0B268}" destId="{AA82EF7B-CBC4-384F-A3F8-3EAD69630BBE}" srcOrd="0" destOrd="0" presId="urn:microsoft.com/office/officeart/2008/layout/LinedList"/>
    <dgm:cxn modelId="{12AE8EA6-A4A3-D747-A335-35F62EF06EC5}" srcId="{79E1825F-9562-5D4B-958B-B7F6C6E0B268}" destId="{C7D2B310-B558-1946-8322-E98CC7BA7513}" srcOrd="4" destOrd="0" parTransId="{0B83A94E-C721-D146-9D5C-756AC020FFC5}" sibTransId="{C3C41F11-967B-F74C-8E3B-CE42C68D450D}"/>
    <dgm:cxn modelId="{E03826AC-1FAB-AF4A-A194-8122A2F05404}" type="presOf" srcId="{C7D2B310-B558-1946-8322-E98CC7BA7513}" destId="{C966B889-D605-594C-8BC4-4EA05A868442}" srcOrd="0" destOrd="0" presId="urn:microsoft.com/office/officeart/2008/layout/LinedList"/>
    <dgm:cxn modelId="{7D1A43C9-6371-7E4A-B3D8-756243A4BAA2}" type="presOf" srcId="{0D851553-1FE1-0547-9118-B81BF01A9724}" destId="{AD63300B-56E3-844D-B909-6DC744223F2C}" srcOrd="0" destOrd="0" presId="urn:microsoft.com/office/officeart/2008/layout/LinedList"/>
    <dgm:cxn modelId="{A7689CDB-5D90-6646-A4D7-CACE4F2E00B2}" srcId="{79E1825F-9562-5D4B-958B-B7F6C6E0B268}" destId="{D802DCCE-8F8A-FB46-AB0F-4152235E9108}" srcOrd="5" destOrd="0" parTransId="{393F3B71-F11B-6048-8F3C-E823681245F2}" sibTransId="{6828BA38-520F-0A49-91CF-6F10D49A8D5C}"/>
    <dgm:cxn modelId="{FCCD8DEA-FEDD-EF4A-8C96-CCEECABB2C99}" srcId="{79E1825F-9562-5D4B-958B-B7F6C6E0B268}" destId="{0D851553-1FE1-0547-9118-B81BF01A9724}" srcOrd="1" destOrd="0" parTransId="{B7EB216B-62DA-FE47-8CB8-424B19B18AA3}" sibTransId="{8740B2D3-8834-0E4A-954D-1E20BEC6B76C}"/>
    <dgm:cxn modelId="{4772534A-892C-E341-84EC-13A4DF3B6F2C}" type="presParOf" srcId="{71633508-649A-1149-BC59-8A0DAD75DF99}" destId="{3E89C1E0-FB89-BC42-AA23-6C45AE0B2D7E}" srcOrd="0" destOrd="0" presId="urn:microsoft.com/office/officeart/2008/layout/LinedList"/>
    <dgm:cxn modelId="{BF458BEB-4608-E74D-A614-B048607CB612}" type="presParOf" srcId="{71633508-649A-1149-BC59-8A0DAD75DF99}" destId="{49480EFF-CD09-A54E-89C9-E5DDFE0EC2A3}" srcOrd="1" destOrd="0" presId="urn:microsoft.com/office/officeart/2008/layout/LinedList"/>
    <dgm:cxn modelId="{50F89539-59E7-3B4E-A916-012744F9610A}" type="presParOf" srcId="{49480EFF-CD09-A54E-89C9-E5DDFE0EC2A3}" destId="{AA82EF7B-CBC4-384F-A3F8-3EAD69630BBE}" srcOrd="0" destOrd="0" presId="urn:microsoft.com/office/officeart/2008/layout/LinedList"/>
    <dgm:cxn modelId="{8605ADF0-7E3B-7849-9F62-A14562D97D72}" type="presParOf" srcId="{49480EFF-CD09-A54E-89C9-E5DDFE0EC2A3}" destId="{3456AF19-99EE-B242-BF1A-2B7CE24FB14A}" srcOrd="1" destOrd="0" presId="urn:microsoft.com/office/officeart/2008/layout/LinedList"/>
    <dgm:cxn modelId="{ED00D179-AC8E-7548-8CFF-75F4626FB167}" type="presParOf" srcId="{3456AF19-99EE-B242-BF1A-2B7CE24FB14A}" destId="{69EF1628-4DCA-2549-98B2-FB610F7BD8B0}" srcOrd="0" destOrd="0" presId="urn:microsoft.com/office/officeart/2008/layout/LinedList"/>
    <dgm:cxn modelId="{176FE967-111E-2842-BDE2-DA2A79A0984E}" type="presParOf" srcId="{3456AF19-99EE-B242-BF1A-2B7CE24FB14A}" destId="{6F44F12B-5DAD-7F4C-8AF7-C34B63C23A3C}" srcOrd="1" destOrd="0" presId="urn:microsoft.com/office/officeart/2008/layout/LinedList"/>
    <dgm:cxn modelId="{40BA1286-08BD-2E45-B162-1C0386AFEE7A}" type="presParOf" srcId="{6F44F12B-5DAD-7F4C-8AF7-C34B63C23A3C}" destId="{332D2531-E86E-6E48-873E-1E825437DBF0}" srcOrd="0" destOrd="0" presId="urn:microsoft.com/office/officeart/2008/layout/LinedList"/>
    <dgm:cxn modelId="{3512546E-D353-2B46-9EC5-EDD3B190F829}" type="presParOf" srcId="{6F44F12B-5DAD-7F4C-8AF7-C34B63C23A3C}" destId="{92D738A6-7389-2F4D-9A8A-F29D4B773D8A}" srcOrd="1" destOrd="0" presId="urn:microsoft.com/office/officeart/2008/layout/LinedList"/>
    <dgm:cxn modelId="{768686FA-8CAE-1441-BE36-B66617EBB65E}" type="presParOf" srcId="{6F44F12B-5DAD-7F4C-8AF7-C34B63C23A3C}" destId="{A2FAB7B0-FD8F-314F-AE88-38DEC95E53AD}" srcOrd="2" destOrd="0" presId="urn:microsoft.com/office/officeart/2008/layout/LinedList"/>
    <dgm:cxn modelId="{2CFF5AFA-9CA8-D34B-A45F-760AEC51BDAD}" type="presParOf" srcId="{3456AF19-99EE-B242-BF1A-2B7CE24FB14A}" destId="{E76AD263-CF61-E34C-AE2C-ED9B7C390894}" srcOrd="2" destOrd="0" presId="urn:microsoft.com/office/officeart/2008/layout/LinedList"/>
    <dgm:cxn modelId="{EE29F473-2ABD-8D4C-A827-80E81AAC920A}" type="presParOf" srcId="{3456AF19-99EE-B242-BF1A-2B7CE24FB14A}" destId="{800D8E67-6E4B-B748-88C2-D4E6D27C62E3}" srcOrd="3" destOrd="0" presId="urn:microsoft.com/office/officeart/2008/layout/LinedList"/>
    <dgm:cxn modelId="{D76D6E22-1E11-944B-96EF-2D21952685BE}" type="presParOf" srcId="{3456AF19-99EE-B242-BF1A-2B7CE24FB14A}" destId="{266C08E5-8B87-AD4D-8E2E-C2BBEE860FE4}" srcOrd="4" destOrd="0" presId="urn:microsoft.com/office/officeart/2008/layout/LinedList"/>
    <dgm:cxn modelId="{A7078741-54A2-9C43-80B8-4A14B64B7E95}" type="presParOf" srcId="{266C08E5-8B87-AD4D-8E2E-C2BBEE860FE4}" destId="{F054CB34-7BCA-9C4F-9E34-AFD42144B39E}" srcOrd="0" destOrd="0" presId="urn:microsoft.com/office/officeart/2008/layout/LinedList"/>
    <dgm:cxn modelId="{5BE3113A-8967-3046-A790-27F21159B820}" type="presParOf" srcId="{266C08E5-8B87-AD4D-8E2E-C2BBEE860FE4}" destId="{AD63300B-56E3-844D-B909-6DC744223F2C}" srcOrd="1" destOrd="0" presId="urn:microsoft.com/office/officeart/2008/layout/LinedList"/>
    <dgm:cxn modelId="{A1DA0A05-7319-E54E-8B33-F11D9C6295DC}" type="presParOf" srcId="{266C08E5-8B87-AD4D-8E2E-C2BBEE860FE4}" destId="{E3C7C791-335B-4F49-81F5-0B77B2F4B6CE}" srcOrd="2" destOrd="0" presId="urn:microsoft.com/office/officeart/2008/layout/LinedList"/>
    <dgm:cxn modelId="{62A36989-770C-6340-85B5-36FB640159ED}" type="presParOf" srcId="{3456AF19-99EE-B242-BF1A-2B7CE24FB14A}" destId="{561BB5F2-D0F3-EB41-9906-4CCECB2A75E7}" srcOrd="5" destOrd="0" presId="urn:microsoft.com/office/officeart/2008/layout/LinedList"/>
    <dgm:cxn modelId="{000ECEA8-8FBE-D349-B7E1-A2F6FD444727}" type="presParOf" srcId="{3456AF19-99EE-B242-BF1A-2B7CE24FB14A}" destId="{208E1637-9019-9543-8C1D-2CFCA3BEC8B6}" srcOrd="6" destOrd="0" presId="urn:microsoft.com/office/officeart/2008/layout/LinedList"/>
    <dgm:cxn modelId="{E86970BB-BF72-D44F-B844-BE8973BBA8F0}" type="presParOf" srcId="{3456AF19-99EE-B242-BF1A-2B7CE24FB14A}" destId="{F1F3ED79-FDF7-9246-97DE-182CCA0E6006}" srcOrd="7" destOrd="0" presId="urn:microsoft.com/office/officeart/2008/layout/LinedList"/>
    <dgm:cxn modelId="{0237B42A-FDE7-1945-A1E7-4C403666D7F2}" type="presParOf" srcId="{F1F3ED79-FDF7-9246-97DE-182CCA0E6006}" destId="{0854F874-B5D8-7F46-A122-1B6E1FC3F8D9}" srcOrd="0" destOrd="0" presId="urn:microsoft.com/office/officeart/2008/layout/LinedList"/>
    <dgm:cxn modelId="{8E9A0B67-945E-CD42-8B79-E04886A90028}" type="presParOf" srcId="{F1F3ED79-FDF7-9246-97DE-182CCA0E6006}" destId="{4909B7F9-38D9-1740-9280-14EE8694E52E}" srcOrd="1" destOrd="0" presId="urn:microsoft.com/office/officeart/2008/layout/LinedList"/>
    <dgm:cxn modelId="{B0E4A322-0C88-DC40-A544-2B7FF709B5FE}" type="presParOf" srcId="{F1F3ED79-FDF7-9246-97DE-182CCA0E6006}" destId="{AAD84629-2E63-4A48-86B5-A5B383F64C5B}" srcOrd="2" destOrd="0" presId="urn:microsoft.com/office/officeart/2008/layout/LinedList"/>
    <dgm:cxn modelId="{D578488C-D2C5-F64A-91B2-AB381A711594}" type="presParOf" srcId="{3456AF19-99EE-B242-BF1A-2B7CE24FB14A}" destId="{98F32316-D965-CC41-9D98-B03640442849}" srcOrd="8" destOrd="0" presId="urn:microsoft.com/office/officeart/2008/layout/LinedList"/>
    <dgm:cxn modelId="{8CCC0979-B49A-7F41-8F4F-1142449CA6C2}" type="presParOf" srcId="{3456AF19-99EE-B242-BF1A-2B7CE24FB14A}" destId="{F2F06F09-8D14-0144-8AAE-307C9CA58DEC}" srcOrd="9" destOrd="0" presId="urn:microsoft.com/office/officeart/2008/layout/LinedList"/>
    <dgm:cxn modelId="{A0B3B5D7-BEE2-6D48-B5D9-4DCC1128F7D6}" type="presParOf" srcId="{3456AF19-99EE-B242-BF1A-2B7CE24FB14A}" destId="{69E2A8DA-5D3C-CC48-A5C6-0652AE30F4E3}" srcOrd="10" destOrd="0" presId="urn:microsoft.com/office/officeart/2008/layout/LinedList"/>
    <dgm:cxn modelId="{DE674460-5B6B-0D4B-992D-C2BD8C968A19}" type="presParOf" srcId="{69E2A8DA-5D3C-CC48-A5C6-0652AE30F4E3}" destId="{088E5B24-F97B-8F4F-9391-BBF0560A7719}" srcOrd="0" destOrd="0" presId="urn:microsoft.com/office/officeart/2008/layout/LinedList"/>
    <dgm:cxn modelId="{65D59C59-B98C-974C-9EE1-14426A96A4A5}" type="presParOf" srcId="{69E2A8DA-5D3C-CC48-A5C6-0652AE30F4E3}" destId="{AA96F07D-6B68-D44F-8DA6-10BFDF123CC4}" srcOrd="1" destOrd="0" presId="urn:microsoft.com/office/officeart/2008/layout/LinedList"/>
    <dgm:cxn modelId="{A355FD3C-9BDC-9D4A-8036-C61EFBE3CEAC}" type="presParOf" srcId="{69E2A8DA-5D3C-CC48-A5C6-0652AE30F4E3}" destId="{EA713D5E-5C15-CA4D-BA77-2C93A9C75207}" srcOrd="2" destOrd="0" presId="urn:microsoft.com/office/officeart/2008/layout/LinedList"/>
    <dgm:cxn modelId="{4E2B26BE-DCC3-B840-AFA5-D392AD831312}" type="presParOf" srcId="{3456AF19-99EE-B242-BF1A-2B7CE24FB14A}" destId="{C9E25C83-F51E-3A4B-90AE-2AF4B3EEA844}" srcOrd="11" destOrd="0" presId="urn:microsoft.com/office/officeart/2008/layout/LinedList"/>
    <dgm:cxn modelId="{8C07B379-A079-0743-977E-428483572322}" type="presParOf" srcId="{3456AF19-99EE-B242-BF1A-2B7CE24FB14A}" destId="{31806CCC-BE94-FF4E-856B-0220729091EF}" srcOrd="12" destOrd="0" presId="urn:microsoft.com/office/officeart/2008/layout/LinedList"/>
    <dgm:cxn modelId="{3C268546-094C-7247-AE96-1FC43AC8CB5B}" type="presParOf" srcId="{3456AF19-99EE-B242-BF1A-2B7CE24FB14A}" destId="{7CA74988-133C-1D41-A0B6-FA69A7644143}" srcOrd="13" destOrd="0" presId="urn:microsoft.com/office/officeart/2008/layout/LinedList"/>
    <dgm:cxn modelId="{4E9BE53F-AE96-A748-9BB7-ABB90FA0488E}" type="presParOf" srcId="{7CA74988-133C-1D41-A0B6-FA69A7644143}" destId="{3E43C1FE-8DEF-D542-9537-3F63DAD5D433}" srcOrd="0" destOrd="0" presId="urn:microsoft.com/office/officeart/2008/layout/LinedList"/>
    <dgm:cxn modelId="{BC95FB8B-9E31-754F-860D-9E32B62D3B69}" type="presParOf" srcId="{7CA74988-133C-1D41-A0B6-FA69A7644143}" destId="{C966B889-D605-594C-8BC4-4EA05A868442}" srcOrd="1" destOrd="0" presId="urn:microsoft.com/office/officeart/2008/layout/LinedList"/>
    <dgm:cxn modelId="{3A784BE2-BB7E-6E4D-9E72-E77BCCEC0D5F}" type="presParOf" srcId="{7CA74988-133C-1D41-A0B6-FA69A7644143}" destId="{1DF0150E-8A77-E54D-A4FA-8E1B8383777D}" srcOrd="2" destOrd="0" presId="urn:microsoft.com/office/officeart/2008/layout/LinedList"/>
    <dgm:cxn modelId="{22FA84F7-A223-6E4E-B93D-C99991786BEA}" type="presParOf" srcId="{3456AF19-99EE-B242-BF1A-2B7CE24FB14A}" destId="{2EF3081D-6029-7641-BDEE-637CF577B4E4}" srcOrd="14" destOrd="0" presId="urn:microsoft.com/office/officeart/2008/layout/LinedList"/>
    <dgm:cxn modelId="{F765F1DC-2D88-0348-B9AC-9E5077CC6608}" type="presParOf" srcId="{3456AF19-99EE-B242-BF1A-2B7CE24FB14A}" destId="{ED483405-D91C-AE49-B5BA-5B68BF0291F6}" srcOrd="15" destOrd="0" presId="urn:microsoft.com/office/officeart/2008/layout/LinedList"/>
    <dgm:cxn modelId="{99EA3FA3-5400-704F-A306-074936F2C7C9}" type="presParOf" srcId="{3456AF19-99EE-B242-BF1A-2B7CE24FB14A}" destId="{9FDC8A9D-1002-D642-BA1E-C69BAB76C2A7}" srcOrd="16" destOrd="0" presId="urn:microsoft.com/office/officeart/2008/layout/LinedList"/>
    <dgm:cxn modelId="{C3E9C5B6-2A46-4E44-894F-5A3EF6C10767}" type="presParOf" srcId="{9FDC8A9D-1002-D642-BA1E-C69BAB76C2A7}" destId="{AC2676A4-BE57-DF43-BB58-2804D61333CD}" srcOrd="0" destOrd="0" presId="urn:microsoft.com/office/officeart/2008/layout/LinedList"/>
    <dgm:cxn modelId="{921DB605-C554-8848-BDDC-F5C4F2E3654D}" type="presParOf" srcId="{9FDC8A9D-1002-D642-BA1E-C69BAB76C2A7}" destId="{FE6257AF-8D0C-744F-8F05-76BCC0EC1296}" srcOrd="1" destOrd="0" presId="urn:microsoft.com/office/officeart/2008/layout/LinedList"/>
    <dgm:cxn modelId="{7446323B-9A27-B945-8FB5-E5FA205EF5F5}" type="presParOf" srcId="{9FDC8A9D-1002-D642-BA1E-C69BAB76C2A7}" destId="{94B34E17-3F16-314F-9E4D-B0B7ED794104}" srcOrd="2" destOrd="0" presId="urn:microsoft.com/office/officeart/2008/layout/LinedList"/>
    <dgm:cxn modelId="{77846ABC-EBDD-A64F-AB8C-620356280820}" type="presParOf" srcId="{3456AF19-99EE-B242-BF1A-2B7CE24FB14A}" destId="{0C2C6205-8FCA-DC45-885D-E3B04B37CBDD}" srcOrd="17" destOrd="0" presId="urn:microsoft.com/office/officeart/2008/layout/LinedList"/>
    <dgm:cxn modelId="{41704DA0-F86E-DF4D-9FFB-C6EB4D581B80}" type="presParOf" srcId="{3456AF19-99EE-B242-BF1A-2B7CE24FB14A}" destId="{C970D793-3200-0447-8407-8A0303BA88E0}" srcOrd="18" destOrd="0" presId="urn:microsoft.com/office/officeart/2008/layout/LinedList"/>
    <dgm:cxn modelId="{0310F51D-A461-174B-B948-B0DC4D313C72}" type="presParOf" srcId="{3456AF19-99EE-B242-BF1A-2B7CE24FB14A}" destId="{52B75FD7-06E3-6C42-9D1A-556C8A988C1D}" srcOrd="19" destOrd="0" presId="urn:microsoft.com/office/officeart/2008/layout/LinedList"/>
    <dgm:cxn modelId="{FD80430B-367A-EE4E-A61E-2B0A9B8FD083}" type="presParOf" srcId="{52B75FD7-06E3-6C42-9D1A-556C8A988C1D}" destId="{7572901D-9CCB-9540-8F42-6A47825222B3}" srcOrd="0" destOrd="0" presId="urn:microsoft.com/office/officeart/2008/layout/LinedList"/>
    <dgm:cxn modelId="{8DF7C186-7978-7B44-A71E-5A264AC75C76}" type="presParOf" srcId="{52B75FD7-06E3-6C42-9D1A-556C8A988C1D}" destId="{B92B0F45-284B-8240-A605-60FCB4879B5A}" srcOrd="1" destOrd="0" presId="urn:microsoft.com/office/officeart/2008/layout/LinedList"/>
    <dgm:cxn modelId="{982F35ED-7AC7-D840-9F23-3CC6A9DF706A}" type="presParOf" srcId="{52B75FD7-06E3-6C42-9D1A-556C8A988C1D}" destId="{41EB6D22-F25A-B34F-ADCF-78A3F2B936CD}" srcOrd="2" destOrd="0" presId="urn:microsoft.com/office/officeart/2008/layout/LinedList"/>
    <dgm:cxn modelId="{ACE765AB-CD1B-E94A-8E14-2FA84E10ACC4}" type="presParOf" srcId="{3456AF19-99EE-B242-BF1A-2B7CE24FB14A}" destId="{8EDA6102-AD2F-6243-A712-ABA7086E4383}" srcOrd="20" destOrd="0" presId="urn:microsoft.com/office/officeart/2008/layout/LinedList"/>
    <dgm:cxn modelId="{BD4216AB-DCE2-5245-8531-C6E84B06432D}" type="presParOf" srcId="{3456AF19-99EE-B242-BF1A-2B7CE24FB14A}" destId="{7FD792CD-6B4E-D847-B73E-C7382C5F1158}" srcOrd="2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0ACAC1F1-7581-7B40-828C-AFF6D1A0FAC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11287330-8E12-1F41-A2C4-F28597B8C87E}">
      <dgm:prSet/>
      <dgm:spPr/>
      <dgm:t>
        <a:bodyPr/>
        <a:lstStyle/>
        <a:p>
          <a:r>
            <a:rPr lang="tr-TR"/>
            <a:t>Etkili Kullanım İlkeleri</a:t>
          </a:r>
        </a:p>
      </dgm:t>
    </dgm:pt>
    <dgm:pt modelId="{98A30B9F-416C-0E48-AD6E-C93F3A4AC200}" type="parTrans" cxnId="{19FB2D08-33BD-1445-94B4-93C68871DA24}">
      <dgm:prSet/>
      <dgm:spPr/>
      <dgm:t>
        <a:bodyPr/>
        <a:lstStyle/>
        <a:p>
          <a:endParaRPr lang="tr-TR"/>
        </a:p>
      </dgm:t>
    </dgm:pt>
    <dgm:pt modelId="{E13971BE-932F-4F44-AEA8-0B6A3594E3CA}" type="sibTrans" cxnId="{19FB2D08-33BD-1445-94B4-93C68871DA24}">
      <dgm:prSet/>
      <dgm:spPr/>
      <dgm:t>
        <a:bodyPr/>
        <a:lstStyle/>
        <a:p>
          <a:endParaRPr lang="tr-TR"/>
        </a:p>
      </dgm:t>
    </dgm:pt>
    <dgm:pt modelId="{3E296C05-8E75-8141-852F-A2FCEC888D60}">
      <dgm:prSet/>
      <dgm:spPr/>
      <dgm:t>
        <a:bodyPr/>
        <a:lstStyle/>
        <a:p>
          <a:r>
            <a:rPr lang="tr-TR"/>
            <a:t>Ders planları, içerik, kazanımlar ve araç gereçleri kapsayacak biçimde hazırlanmalıdır.</a:t>
          </a:r>
        </a:p>
      </dgm:t>
    </dgm:pt>
    <dgm:pt modelId="{E38F6F7A-BF55-9A48-92ED-D9113682BBDA}" type="parTrans" cxnId="{5219A1CF-F11A-B746-B3DB-79E3822B2DDF}">
      <dgm:prSet/>
      <dgm:spPr/>
      <dgm:t>
        <a:bodyPr/>
        <a:lstStyle/>
        <a:p>
          <a:endParaRPr lang="tr-TR"/>
        </a:p>
      </dgm:t>
    </dgm:pt>
    <dgm:pt modelId="{DA1516B4-A170-CD40-96A7-DEA3E9DF4B04}" type="sibTrans" cxnId="{5219A1CF-F11A-B746-B3DB-79E3822B2DDF}">
      <dgm:prSet/>
      <dgm:spPr/>
      <dgm:t>
        <a:bodyPr/>
        <a:lstStyle/>
        <a:p>
          <a:endParaRPr lang="tr-TR"/>
        </a:p>
      </dgm:t>
    </dgm:pt>
    <dgm:pt modelId="{03750A1E-A088-1242-9EAB-1DD00F4A5519}">
      <dgm:prSet/>
      <dgm:spPr/>
      <dgm:t>
        <a:bodyPr/>
        <a:lstStyle/>
        <a:p>
          <a:r>
            <a:rPr lang="tr-TR"/>
            <a:t>Öğrencisi sayısı az öğretim süresi kısa tutulmalıdır.</a:t>
          </a:r>
        </a:p>
      </dgm:t>
    </dgm:pt>
    <dgm:pt modelId="{9AEF45B5-54E7-6048-87D9-9E796AD05D2E}" type="parTrans" cxnId="{6F0B79CE-FFAB-0C42-BCC2-DD867951E56A}">
      <dgm:prSet/>
      <dgm:spPr/>
      <dgm:t>
        <a:bodyPr/>
        <a:lstStyle/>
        <a:p>
          <a:endParaRPr lang="tr-TR"/>
        </a:p>
      </dgm:t>
    </dgm:pt>
    <dgm:pt modelId="{42381E9C-979E-414F-836B-17D774BA9C47}" type="sibTrans" cxnId="{6F0B79CE-FFAB-0C42-BCC2-DD867951E56A}">
      <dgm:prSet/>
      <dgm:spPr/>
      <dgm:t>
        <a:bodyPr/>
        <a:lstStyle/>
        <a:p>
          <a:endParaRPr lang="tr-TR"/>
        </a:p>
      </dgm:t>
    </dgm:pt>
    <dgm:pt modelId="{60AEE35A-8000-F046-B75C-3AB4871246D3}">
      <dgm:prSet/>
      <dgm:spPr/>
      <dgm:t>
        <a:bodyPr/>
        <a:lstStyle/>
        <a:p>
          <a:r>
            <a:rPr lang="tr-TR"/>
            <a:t>Dersin kameraya kaydedilmesi ve izlenmesi için gerekli teknik ve ortam sağlanmalıdır.</a:t>
          </a:r>
        </a:p>
      </dgm:t>
    </dgm:pt>
    <dgm:pt modelId="{C87C1C56-0270-5441-BE12-2D9C670F78B8}" type="parTrans" cxnId="{979D09D8-8281-3F47-BC94-102C64DD2C7A}">
      <dgm:prSet/>
      <dgm:spPr/>
      <dgm:t>
        <a:bodyPr/>
        <a:lstStyle/>
        <a:p>
          <a:endParaRPr lang="tr-TR"/>
        </a:p>
      </dgm:t>
    </dgm:pt>
    <dgm:pt modelId="{0355402D-0F17-E442-9F7D-56F5B5E9D711}" type="sibTrans" cxnId="{979D09D8-8281-3F47-BC94-102C64DD2C7A}">
      <dgm:prSet/>
      <dgm:spPr/>
      <dgm:t>
        <a:bodyPr/>
        <a:lstStyle/>
        <a:p>
          <a:endParaRPr lang="tr-TR"/>
        </a:p>
      </dgm:t>
    </dgm:pt>
    <dgm:pt modelId="{88137DD6-7571-224F-A6F6-49B3C35933C7}">
      <dgm:prSet/>
      <dgm:spPr/>
      <dgm:t>
        <a:bodyPr/>
        <a:lstStyle/>
        <a:p>
          <a:r>
            <a:rPr lang="tr-TR"/>
            <a:t>Eleştirileri dikkate alarak varsa eksikler belirlenerek giderilmelidir.</a:t>
          </a:r>
        </a:p>
      </dgm:t>
    </dgm:pt>
    <dgm:pt modelId="{5F5C60B0-7894-8641-AD09-754F06E75D89}" type="parTrans" cxnId="{D25EC091-6A91-1B41-BD3B-962F599D6C9A}">
      <dgm:prSet/>
      <dgm:spPr/>
      <dgm:t>
        <a:bodyPr/>
        <a:lstStyle/>
        <a:p>
          <a:endParaRPr lang="tr-TR"/>
        </a:p>
      </dgm:t>
    </dgm:pt>
    <dgm:pt modelId="{E6E82900-A2D5-374A-8CD0-0E2B0B10A88F}" type="sibTrans" cxnId="{D25EC091-6A91-1B41-BD3B-962F599D6C9A}">
      <dgm:prSet/>
      <dgm:spPr/>
      <dgm:t>
        <a:bodyPr/>
        <a:lstStyle/>
        <a:p>
          <a:endParaRPr lang="tr-TR"/>
        </a:p>
      </dgm:t>
    </dgm:pt>
    <dgm:pt modelId="{F613872E-BEEF-8943-8ADA-DDE3D9EADAD5}">
      <dgm:prSet/>
      <dgm:spPr/>
      <dgm:t>
        <a:bodyPr/>
        <a:lstStyle/>
        <a:p>
          <a:r>
            <a:rPr lang="tr-TR"/>
            <a:t>Öğret-yeniden öğret sürecinin izlenmesine özen gösterilmelidir.</a:t>
          </a:r>
        </a:p>
      </dgm:t>
    </dgm:pt>
    <dgm:pt modelId="{4D3F0CBD-55D3-904A-A284-9D84CA46D233}" type="parTrans" cxnId="{B932F770-BA93-E84A-92A5-446D375285A8}">
      <dgm:prSet/>
      <dgm:spPr/>
      <dgm:t>
        <a:bodyPr/>
        <a:lstStyle/>
        <a:p>
          <a:endParaRPr lang="tr-TR"/>
        </a:p>
      </dgm:t>
    </dgm:pt>
    <dgm:pt modelId="{CE8FFD78-27FF-1A49-978C-F504A5845293}" type="sibTrans" cxnId="{B932F770-BA93-E84A-92A5-446D375285A8}">
      <dgm:prSet/>
      <dgm:spPr/>
      <dgm:t>
        <a:bodyPr/>
        <a:lstStyle/>
        <a:p>
          <a:endParaRPr lang="tr-TR"/>
        </a:p>
      </dgm:t>
    </dgm:pt>
    <dgm:pt modelId="{FDE192BF-FE1A-0940-AED3-C481C9898B7B}" type="pres">
      <dgm:prSet presAssocID="{0ACAC1F1-7581-7B40-828C-AFF6D1A0FAC0}" presName="vert0" presStyleCnt="0">
        <dgm:presLayoutVars>
          <dgm:dir/>
          <dgm:animOne val="branch"/>
          <dgm:animLvl val="lvl"/>
        </dgm:presLayoutVars>
      </dgm:prSet>
      <dgm:spPr/>
    </dgm:pt>
    <dgm:pt modelId="{D9C5FA0E-FEDB-C145-8BFB-A9F6B61D6642}" type="pres">
      <dgm:prSet presAssocID="{11287330-8E12-1F41-A2C4-F28597B8C87E}" presName="thickLine" presStyleLbl="alignNode1" presStyleIdx="0" presStyleCnt="1"/>
      <dgm:spPr/>
    </dgm:pt>
    <dgm:pt modelId="{5DEC1D53-AD83-5343-B306-E335257C18F2}" type="pres">
      <dgm:prSet presAssocID="{11287330-8E12-1F41-A2C4-F28597B8C87E}" presName="horz1" presStyleCnt="0"/>
      <dgm:spPr/>
    </dgm:pt>
    <dgm:pt modelId="{B32659C8-BFE3-7641-8CE8-C0FF74E8291B}" type="pres">
      <dgm:prSet presAssocID="{11287330-8E12-1F41-A2C4-F28597B8C87E}" presName="tx1" presStyleLbl="revTx" presStyleIdx="0" presStyleCnt="6"/>
      <dgm:spPr/>
    </dgm:pt>
    <dgm:pt modelId="{66D5B041-5F00-9248-B811-C3DFAFB62AE5}" type="pres">
      <dgm:prSet presAssocID="{11287330-8E12-1F41-A2C4-F28597B8C87E}" presName="vert1" presStyleCnt="0"/>
      <dgm:spPr/>
    </dgm:pt>
    <dgm:pt modelId="{9D858425-3C5C-4F43-9CD1-5FD4D175B507}" type="pres">
      <dgm:prSet presAssocID="{3E296C05-8E75-8141-852F-A2FCEC888D60}" presName="vertSpace2a" presStyleCnt="0"/>
      <dgm:spPr/>
    </dgm:pt>
    <dgm:pt modelId="{6DAD2EB5-B910-9346-AACE-7D0344C707BB}" type="pres">
      <dgm:prSet presAssocID="{3E296C05-8E75-8141-852F-A2FCEC888D60}" presName="horz2" presStyleCnt="0"/>
      <dgm:spPr/>
    </dgm:pt>
    <dgm:pt modelId="{82DE6397-E91E-914E-A14F-0B8E6888F347}" type="pres">
      <dgm:prSet presAssocID="{3E296C05-8E75-8141-852F-A2FCEC888D60}" presName="horzSpace2" presStyleCnt="0"/>
      <dgm:spPr/>
    </dgm:pt>
    <dgm:pt modelId="{BFAEFBAB-AF3D-D04C-BFF9-CDB9F75257DD}" type="pres">
      <dgm:prSet presAssocID="{3E296C05-8E75-8141-852F-A2FCEC888D60}" presName="tx2" presStyleLbl="revTx" presStyleIdx="1" presStyleCnt="6"/>
      <dgm:spPr/>
    </dgm:pt>
    <dgm:pt modelId="{92613B82-B8AC-444E-9FF7-F0154B3284BD}" type="pres">
      <dgm:prSet presAssocID="{3E296C05-8E75-8141-852F-A2FCEC888D60}" presName="vert2" presStyleCnt="0"/>
      <dgm:spPr/>
    </dgm:pt>
    <dgm:pt modelId="{574DF9C9-9615-9D44-9AE6-DA59F312DBB1}" type="pres">
      <dgm:prSet presAssocID="{3E296C05-8E75-8141-852F-A2FCEC888D60}" presName="thinLine2b" presStyleLbl="callout" presStyleIdx="0" presStyleCnt="5"/>
      <dgm:spPr/>
    </dgm:pt>
    <dgm:pt modelId="{EC3C10B7-3BE0-9A46-9AD8-56B7D59FC2EF}" type="pres">
      <dgm:prSet presAssocID="{3E296C05-8E75-8141-852F-A2FCEC888D60}" presName="vertSpace2b" presStyleCnt="0"/>
      <dgm:spPr/>
    </dgm:pt>
    <dgm:pt modelId="{40B8F045-0609-9A47-900E-C3146CFBA5F2}" type="pres">
      <dgm:prSet presAssocID="{03750A1E-A088-1242-9EAB-1DD00F4A5519}" presName="horz2" presStyleCnt="0"/>
      <dgm:spPr/>
    </dgm:pt>
    <dgm:pt modelId="{F5EA344E-90B4-D24E-913A-2617ADB466B1}" type="pres">
      <dgm:prSet presAssocID="{03750A1E-A088-1242-9EAB-1DD00F4A5519}" presName="horzSpace2" presStyleCnt="0"/>
      <dgm:spPr/>
    </dgm:pt>
    <dgm:pt modelId="{31F4DD62-6763-3342-AE09-022DA0EEC3B1}" type="pres">
      <dgm:prSet presAssocID="{03750A1E-A088-1242-9EAB-1DD00F4A5519}" presName="tx2" presStyleLbl="revTx" presStyleIdx="2" presStyleCnt="6"/>
      <dgm:spPr/>
    </dgm:pt>
    <dgm:pt modelId="{5F7E1C3C-C14E-F24A-B207-344FFBEA1087}" type="pres">
      <dgm:prSet presAssocID="{03750A1E-A088-1242-9EAB-1DD00F4A5519}" presName="vert2" presStyleCnt="0"/>
      <dgm:spPr/>
    </dgm:pt>
    <dgm:pt modelId="{D4B1C037-DC4E-BC43-BBCC-58198AF6815E}" type="pres">
      <dgm:prSet presAssocID="{03750A1E-A088-1242-9EAB-1DD00F4A5519}" presName="thinLine2b" presStyleLbl="callout" presStyleIdx="1" presStyleCnt="5"/>
      <dgm:spPr/>
    </dgm:pt>
    <dgm:pt modelId="{20DE7251-F114-9D4C-95D3-EDDC7A251F67}" type="pres">
      <dgm:prSet presAssocID="{03750A1E-A088-1242-9EAB-1DD00F4A5519}" presName="vertSpace2b" presStyleCnt="0"/>
      <dgm:spPr/>
    </dgm:pt>
    <dgm:pt modelId="{7B27556F-8C13-7E4B-AA91-BBCAF7BF4A50}" type="pres">
      <dgm:prSet presAssocID="{60AEE35A-8000-F046-B75C-3AB4871246D3}" presName="horz2" presStyleCnt="0"/>
      <dgm:spPr/>
    </dgm:pt>
    <dgm:pt modelId="{A45DFB6F-9950-7C4C-BBFB-D04719359AC6}" type="pres">
      <dgm:prSet presAssocID="{60AEE35A-8000-F046-B75C-3AB4871246D3}" presName="horzSpace2" presStyleCnt="0"/>
      <dgm:spPr/>
    </dgm:pt>
    <dgm:pt modelId="{C9D99A1A-674A-AD42-83F3-FCBA6623CC05}" type="pres">
      <dgm:prSet presAssocID="{60AEE35A-8000-F046-B75C-3AB4871246D3}" presName="tx2" presStyleLbl="revTx" presStyleIdx="3" presStyleCnt="6"/>
      <dgm:spPr/>
    </dgm:pt>
    <dgm:pt modelId="{80FF67C3-88C2-C848-8DEF-33EB02FA5219}" type="pres">
      <dgm:prSet presAssocID="{60AEE35A-8000-F046-B75C-3AB4871246D3}" presName="vert2" presStyleCnt="0"/>
      <dgm:spPr/>
    </dgm:pt>
    <dgm:pt modelId="{D7477E9F-C93A-DC43-9AA5-1D42F4095354}" type="pres">
      <dgm:prSet presAssocID="{60AEE35A-8000-F046-B75C-3AB4871246D3}" presName="thinLine2b" presStyleLbl="callout" presStyleIdx="2" presStyleCnt="5"/>
      <dgm:spPr/>
    </dgm:pt>
    <dgm:pt modelId="{037978AC-910F-644C-8E4F-2E5853956E97}" type="pres">
      <dgm:prSet presAssocID="{60AEE35A-8000-F046-B75C-3AB4871246D3}" presName="vertSpace2b" presStyleCnt="0"/>
      <dgm:spPr/>
    </dgm:pt>
    <dgm:pt modelId="{37A70461-F7CC-3843-BB48-C26A164905CF}" type="pres">
      <dgm:prSet presAssocID="{88137DD6-7571-224F-A6F6-49B3C35933C7}" presName="horz2" presStyleCnt="0"/>
      <dgm:spPr/>
    </dgm:pt>
    <dgm:pt modelId="{FF6AC764-556D-F347-A59B-34A5DBD087C6}" type="pres">
      <dgm:prSet presAssocID="{88137DD6-7571-224F-A6F6-49B3C35933C7}" presName="horzSpace2" presStyleCnt="0"/>
      <dgm:spPr/>
    </dgm:pt>
    <dgm:pt modelId="{BF2BE9FA-27FB-4041-AF8C-7FF83F953B94}" type="pres">
      <dgm:prSet presAssocID="{88137DD6-7571-224F-A6F6-49B3C35933C7}" presName="tx2" presStyleLbl="revTx" presStyleIdx="4" presStyleCnt="6"/>
      <dgm:spPr/>
    </dgm:pt>
    <dgm:pt modelId="{BA549F8E-F9A5-8D4A-86E8-267475A2A394}" type="pres">
      <dgm:prSet presAssocID="{88137DD6-7571-224F-A6F6-49B3C35933C7}" presName="vert2" presStyleCnt="0"/>
      <dgm:spPr/>
    </dgm:pt>
    <dgm:pt modelId="{434934FC-6726-8D44-A5DC-09E4850591FB}" type="pres">
      <dgm:prSet presAssocID="{88137DD6-7571-224F-A6F6-49B3C35933C7}" presName="thinLine2b" presStyleLbl="callout" presStyleIdx="3" presStyleCnt="5"/>
      <dgm:spPr/>
    </dgm:pt>
    <dgm:pt modelId="{E428FCF8-B917-F043-9AA1-5D7F48AB1E49}" type="pres">
      <dgm:prSet presAssocID="{88137DD6-7571-224F-A6F6-49B3C35933C7}" presName="vertSpace2b" presStyleCnt="0"/>
      <dgm:spPr/>
    </dgm:pt>
    <dgm:pt modelId="{5CABC4C1-BB1D-CE4A-AC46-694F06CBA559}" type="pres">
      <dgm:prSet presAssocID="{F613872E-BEEF-8943-8ADA-DDE3D9EADAD5}" presName="horz2" presStyleCnt="0"/>
      <dgm:spPr/>
    </dgm:pt>
    <dgm:pt modelId="{07732D95-9DAD-3C43-A411-ABDD6D28DE60}" type="pres">
      <dgm:prSet presAssocID="{F613872E-BEEF-8943-8ADA-DDE3D9EADAD5}" presName="horzSpace2" presStyleCnt="0"/>
      <dgm:spPr/>
    </dgm:pt>
    <dgm:pt modelId="{70DBC5B5-58F4-7C44-8B58-731C327DA582}" type="pres">
      <dgm:prSet presAssocID="{F613872E-BEEF-8943-8ADA-DDE3D9EADAD5}" presName="tx2" presStyleLbl="revTx" presStyleIdx="5" presStyleCnt="6"/>
      <dgm:spPr/>
    </dgm:pt>
    <dgm:pt modelId="{3418BA52-19F8-D24F-8613-D81C3F56FDB6}" type="pres">
      <dgm:prSet presAssocID="{F613872E-BEEF-8943-8ADA-DDE3D9EADAD5}" presName="vert2" presStyleCnt="0"/>
      <dgm:spPr/>
    </dgm:pt>
    <dgm:pt modelId="{22C2636B-C780-3B4B-832D-7AE7B657A50B}" type="pres">
      <dgm:prSet presAssocID="{F613872E-BEEF-8943-8ADA-DDE3D9EADAD5}" presName="thinLine2b" presStyleLbl="callout" presStyleIdx="4" presStyleCnt="5"/>
      <dgm:spPr/>
    </dgm:pt>
    <dgm:pt modelId="{F10E81DE-6661-1546-97A3-65E9944696E6}" type="pres">
      <dgm:prSet presAssocID="{F613872E-BEEF-8943-8ADA-DDE3D9EADAD5}" presName="vertSpace2b" presStyleCnt="0"/>
      <dgm:spPr/>
    </dgm:pt>
  </dgm:ptLst>
  <dgm:cxnLst>
    <dgm:cxn modelId="{19FB2D08-33BD-1445-94B4-93C68871DA24}" srcId="{0ACAC1F1-7581-7B40-828C-AFF6D1A0FAC0}" destId="{11287330-8E12-1F41-A2C4-F28597B8C87E}" srcOrd="0" destOrd="0" parTransId="{98A30B9F-416C-0E48-AD6E-C93F3A4AC200}" sibTransId="{E13971BE-932F-4F44-AEA8-0B6A3594E3CA}"/>
    <dgm:cxn modelId="{B932F770-BA93-E84A-92A5-446D375285A8}" srcId="{11287330-8E12-1F41-A2C4-F28597B8C87E}" destId="{F613872E-BEEF-8943-8ADA-DDE3D9EADAD5}" srcOrd="4" destOrd="0" parTransId="{4D3F0CBD-55D3-904A-A284-9D84CA46D233}" sibTransId="{CE8FFD78-27FF-1A49-978C-F504A5845293}"/>
    <dgm:cxn modelId="{E4D5EC77-D4AB-7840-AE10-18E2A74152A4}" type="presOf" srcId="{F613872E-BEEF-8943-8ADA-DDE3D9EADAD5}" destId="{70DBC5B5-58F4-7C44-8B58-731C327DA582}" srcOrd="0" destOrd="0" presId="urn:microsoft.com/office/officeart/2008/layout/LinedList"/>
    <dgm:cxn modelId="{3E5EB781-16F3-BA48-AA30-F0823BA060A4}" type="presOf" srcId="{0ACAC1F1-7581-7B40-828C-AFF6D1A0FAC0}" destId="{FDE192BF-FE1A-0940-AED3-C481C9898B7B}" srcOrd="0" destOrd="0" presId="urn:microsoft.com/office/officeart/2008/layout/LinedList"/>
    <dgm:cxn modelId="{682A2685-1400-EA4C-95F5-0CE938B798F7}" type="presOf" srcId="{60AEE35A-8000-F046-B75C-3AB4871246D3}" destId="{C9D99A1A-674A-AD42-83F3-FCBA6623CC05}" srcOrd="0" destOrd="0" presId="urn:microsoft.com/office/officeart/2008/layout/LinedList"/>
    <dgm:cxn modelId="{D25EC091-6A91-1B41-BD3B-962F599D6C9A}" srcId="{11287330-8E12-1F41-A2C4-F28597B8C87E}" destId="{88137DD6-7571-224F-A6F6-49B3C35933C7}" srcOrd="3" destOrd="0" parTransId="{5F5C60B0-7894-8641-AD09-754F06E75D89}" sibTransId="{E6E82900-A2D5-374A-8CD0-0E2B0B10A88F}"/>
    <dgm:cxn modelId="{D0CB55A4-63E2-1549-BC94-A9D2949FD922}" type="presOf" srcId="{11287330-8E12-1F41-A2C4-F28597B8C87E}" destId="{B32659C8-BFE3-7641-8CE8-C0FF74E8291B}" srcOrd="0" destOrd="0" presId="urn:microsoft.com/office/officeart/2008/layout/LinedList"/>
    <dgm:cxn modelId="{8AE3BDC0-3684-EC4D-AA3D-E3C4CB67DBC6}" type="presOf" srcId="{3E296C05-8E75-8141-852F-A2FCEC888D60}" destId="{BFAEFBAB-AF3D-D04C-BFF9-CDB9F75257DD}" srcOrd="0" destOrd="0" presId="urn:microsoft.com/office/officeart/2008/layout/LinedList"/>
    <dgm:cxn modelId="{6F0B79CE-FFAB-0C42-BCC2-DD867951E56A}" srcId="{11287330-8E12-1F41-A2C4-F28597B8C87E}" destId="{03750A1E-A088-1242-9EAB-1DD00F4A5519}" srcOrd="1" destOrd="0" parTransId="{9AEF45B5-54E7-6048-87D9-9E796AD05D2E}" sibTransId="{42381E9C-979E-414F-836B-17D774BA9C47}"/>
    <dgm:cxn modelId="{5219A1CF-F11A-B746-B3DB-79E3822B2DDF}" srcId="{11287330-8E12-1F41-A2C4-F28597B8C87E}" destId="{3E296C05-8E75-8141-852F-A2FCEC888D60}" srcOrd="0" destOrd="0" parTransId="{E38F6F7A-BF55-9A48-92ED-D9113682BBDA}" sibTransId="{DA1516B4-A170-CD40-96A7-DEA3E9DF4B04}"/>
    <dgm:cxn modelId="{979D09D8-8281-3F47-BC94-102C64DD2C7A}" srcId="{11287330-8E12-1F41-A2C4-F28597B8C87E}" destId="{60AEE35A-8000-F046-B75C-3AB4871246D3}" srcOrd="2" destOrd="0" parTransId="{C87C1C56-0270-5441-BE12-2D9C670F78B8}" sibTransId="{0355402D-0F17-E442-9F7D-56F5B5E9D711}"/>
    <dgm:cxn modelId="{26F461E7-099B-BE42-9538-E6481F5B67AE}" type="presOf" srcId="{03750A1E-A088-1242-9EAB-1DD00F4A5519}" destId="{31F4DD62-6763-3342-AE09-022DA0EEC3B1}" srcOrd="0" destOrd="0" presId="urn:microsoft.com/office/officeart/2008/layout/LinedList"/>
    <dgm:cxn modelId="{E0ECCFF5-26C4-BA49-AE88-63BE0BE23EEF}" type="presOf" srcId="{88137DD6-7571-224F-A6F6-49B3C35933C7}" destId="{BF2BE9FA-27FB-4041-AF8C-7FF83F953B94}" srcOrd="0" destOrd="0" presId="urn:microsoft.com/office/officeart/2008/layout/LinedList"/>
    <dgm:cxn modelId="{9430497F-20C0-F34F-8648-0DA119D7D39D}" type="presParOf" srcId="{FDE192BF-FE1A-0940-AED3-C481C9898B7B}" destId="{D9C5FA0E-FEDB-C145-8BFB-A9F6B61D6642}" srcOrd="0" destOrd="0" presId="urn:microsoft.com/office/officeart/2008/layout/LinedList"/>
    <dgm:cxn modelId="{6A8DE5E8-D020-7045-A78B-8E6BD7C26AC8}" type="presParOf" srcId="{FDE192BF-FE1A-0940-AED3-C481C9898B7B}" destId="{5DEC1D53-AD83-5343-B306-E335257C18F2}" srcOrd="1" destOrd="0" presId="urn:microsoft.com/office/officeart/2008/layout/LinedList"/>
    <dgm:cxn modelId="{89A6080E-0E0F-7249-BB81-2765A2E5D135}" type="presParOf" srcId="{5DEC1D53-AD83-5343-B306-E335257C18F2}" destId="{B32659C8-BFE3-7641-8CE8-C0FF74E8291B}" srcOrd="0" destOrd="0" presId="urn:microsoft.com/office/officeart/2008/layout/LinedList"/>
    <dgm:cxn modelId="{79D1067C-FBA6-2442-AEC7-0B412D0D71BB}" type="presParOf" srcId="{5DEC1D53-AD83-5343-B306-E335257C18F2}" destId="{66D5B041-5F00-9248-B811-C3DFAFB62AE5}" srcOrd="1" destOrd="0" presId="urn:microsoft.com/office/officeart/2008/layout/LinedList"/>
    <dgm:cxn modelId="{6C3B6AE5-DF58-D543-BBF9-C4BF85D5867D}" type="presParOf" srcId="{66D5B041-5F00-9248-B811-C3DFAFB62AE5}" destId="{9D858425-3C5C-4F43-9CD1-5FD4D175B507}" srcOrd="0" destOrd="0" presId="urn:microsoft.com/office/officeart/2008/layout/LinedList"/>
    <dgm:cxn modelId="{573AD618-F850-8741-9DD5-AF48C75003C5}" type="presParOf" srcId="{66D5B041-5F00-9248-B811-C3DFAFB62AE5}" destId="{6DAD2EB5-B910-9346-AACE-7D0344C707BB}" srcOrd="1" destOrd="0" presId="urn:microsoft.com/office/officeart/2008/layout/LinedList"/>
    <dgm:cxn modelId="{D59AECA9-D0A1-6643-9652-658A39E77717}" type="presParOf" srcId="{6DAD2EB5-B910-9346-AACE-7D0344C707BB}" destId="{82DE6397-E91E-914E-A14F-0B8E6888F347}" srcOrd="0" destOrd="0" presId="urn:microsoft.com/office/officeart/2008/layout/LinedList"/>
    <dgm:cxn modelId="{A51EDBFE-9A42-F94F-994E-9864B8F88B0B}" type="presParOf" srcId="{6DAD2EB5-B910-9346-AACE-7D0344C707BB}" destId="{BFAEFBAB-AF3D-D04C-BFF9-CDB9F75257DD}" srcOrd="1" destOrd="0" presId="urn:microsoft.com/office/officeart/2008/layout/LinedList"/>
    <dgm:cxn modelId="{4B0980A2-E3C1-0E4B-A2C6-15BA26FAC308}" type="presParOf" srcId="{6DAD2EB5-B910-9346-AACE-7D0344C707BB}" destId="{92613B82-B8AC-444E-9FF7-F0154B3284BD}" srcOrd="2" destOrd="0" presId="urn:microsoft.com/office/officeart/2008/layout/LinedList"/>
    <dgm:cxn modelId="{A0994146-A8A5-C64C-8D41-2B43F80D7BA2}" type="presParOf" srcId="{66D5B041-5F00-9248-B811-C3DFAFB62AE5}" destId="{574DF9C9-9615-9D44-9AE6-DA59F312DBB1}" srcOrd="2" destOrd="0" presId="urn:microsoft.com/office/officeart/2008/layout/LinedList"/>
    <dgm:cxn modelId="{AF846F68-9759-594E-AFFD-BEC8D7BD1E81}" type="presParOf" srcId="{66D5B041-5F00-9248-B811-C3DFAFB62AE5}" destId="{EC3C10B7-3BE0-9A46-9AD8-56B7D59FC2EF}" srcOrd="3" destOrd="0" presId="urn:microsoft.com/office/officeart/2008/layout/LinedList"/>
    <dgm:cxn modelId="{F20FFD7B-56B4-DA47-B7D5-7FE2F9177170}" type="presParOf" srcId="{66D5B041-5F00-9248-B811-C3DFAFB62AE5}" destId="{40B8F045-0609-9A47-900E-C3146CFBA5F2}" srcOrd="4" destOrd="0" presId="urn:microsoft.com/office/officeart/2008/layout/LinedList"/>
    <dgm:cxn modelId="{CAF3AF75-8C63-5C4B-BF97-679920207AA2}" type="presParOf" srcId="{40B8F045-0609-9A47-900E-C3146CFBA5F2}" destId="{F5EA344E-90B4-D24E-913A-2617ADB466B1}" srcOrd="0" destOrd="0" presId="urn:microsoft.com/office/officeart/2008/layout/LinedList"/>
    <dgm:cxn modelId="{D4CFBEC9-5102-894E-B4AA-A1DD4487B1B4}" type="presParOf" srcId="{40B8F045-0609-9A47-900E-C3146CFBA5F2}" destId="{31F4DD62-6763-3342-AE09-022DA0EEC3B1}" srcOrd="1" destOrd="0" presId="urn:microsoft.com/office/officeart/2008/layout/LinedList"/>
    <dgm:cxn modelId="{5EF654A1-4205-F943-8B28-EE244C502A94}" type="presParOf" srcId="{40B8F045-0609-9A47-900E-C3146CFBA5F2}" destId="{5F7E1C3C-C14E-F24A-B207-344FFBEA1087}" srcOrd="2" destOrd="0" presId="urn:microsoft.com/office/officeart/2008/layout/LinedList"/>
    <dgm:cxn modelId="{BF8C2E3C-3F94-464C-974B-608208158ECB}" type="presParOf" srcId="{66D5B041-5F00-9248-B811-C3DFAFB62AE5}" destId="{D4B1C037-DC4E-BC43-BBCC-58198AF6815E}" srcOrd="5" destOrd="0" presId="urn:microsoft.com/office/officeart/2008/layout/LinedList"/>
    <dgm:cxn modelId="{2B609D84-86EE-8849-94A8-FDE6967FC72A}" type="presParOf" srcId="{66D5B041-5F00-9248-B811-C3DFAFB62AE5}" destId="{20DE7251-F114-9D4C-95D3-EDDC7A251F67}" srcOrd="6" destOrd="0" presId="urn:microsoft.com/office/officeart/2008/layout/LinedList"/>
    <dgm:cxn modelId="{337492D1-6DD1-F043-A151-2A5FC83D3E74}" type="presParOf" srcId="{66D5B041-5F00-9248-B811-C3DFAFB62AE5}" destId="{7B27556F-8C13-7E4B-AA91-BBCAF7BF4A50}" srcOrd="7" destOrd="0" presId="urn:microsoft.com/office/officeart/2008/layout/LinedList"/>
    <dgm:cxn modelId="{7AFB9BB0-10E7-1849-AB11-B2E5DD9DECCB}" type="presParOf" srcId="{7B27556F-8C13-7E4B-AA91-BBCAF7BF4A50}" destId="{A45DFB6F-9950-7C4C-BBFB-D04719359AC6}" srcOrd="0" destOrd="0" presId="urn:microsoft.com/office/officeart/2008/layout/LinedList"/>
    <dgm:cxn modelId="{70D5D224-587C-3644-A97B-67DC6581FD8B}" type="presParOf" srcId="{7B27556F-8C13-7E4B-AA91-BBCAF7BF4A50}" destId="{C9D99A1A-674A-AD42-83F3-FCBA6623CC05}" srcOrd="1" destOrd="0" presId="urn:microsoft.com/office/officeart/2008/layout/LinedList"/>
    <dgm:cxn modelId="{91CEBEC3-3480-4E48-A984-ED0C9AC3D660}" type="presParOf" srcId="{7B27556F-8C13-7E4B-AA91-BBCAF7BF4A50}" destId="{80FF67C3-88C2-C848-8DEF-33EB02FA5219}" srcOrd="2" destOrd="0" presId="urn:microsoft.com/office/officeart/2008/layout/LinedList"/>
    <dgm:cxn modelId="{2B1D60A4-FD40-9D48-AEBB-171A3BF20F9D}" type="presParOf" srcId="{66D5B041-5F00-9248-B811-C3DFAFB62AE5}" destId="{D7477E9F-C93A-DC43-9AA5-1D42F4095354}" srcOrd="8" destOrd="0" presId="urn:microsoft.com/office/officeart/2008/layout/LinedList"/>
    <dgm:cxn modelId="{34520E85-784C-2A4B-8C47-0B57DD0AC8BF}" type="presParOf" srcId="{66D5B041-5F00-9248-B811-C3DFAFB62AE5}" destId="{037978AC-910F-644C-8E4F-2E5853956E97}" srcOrd="9" destOrd="0" presId="urn:microsoft.com/office/officeart/2008/layout/LinedList"/>
    <dgm:cxn modelId="{AA17E333-A44C-5147-B596-CB7AACDA4DDE}" type="presParOf" srcId="{66D5B041-5F00-9248-B811-C3DFAFB62AE5}" destId="{37A70461-F7CC-3843-BB48-C26A164905CF}" srcOrd="10" destOrd="0" presId="urn:microsoft.com/office/officeart/2008/layout/LinedList"/>
    <dgm:cxn modelId="{A6DF03D7-80CF-C942-AD01-47F72536341A}" type="presParOf" srcId="{37A70461-F7CC-3843-BB48-C26A164905CF}" destId="{FF6AC764-556D-F347-A59B-34A5DBD087C6}" srcOrd="0" destOrd="0" presId="urn:microsoft.com/office/officeart/2008/layout/LinedList"/>
    <dgm:cxn modelId="{0C86D22C-3C0C-C249-8F24-9EFF3BD31D3A}" type="presParOf" srcId="{37A70461-F7CC-3843-BB48-C26A164905CF}" destId="{BF2BE9FA-27FB-4041-AF8C-7FF83F953B94}" srcOrd="1" destOrd="0" presId="urn:microsoft.com/office/officeart/2008/layout/LinedList"/>
    <dgm:cxn modelId="{5E3C9894-40C6-3244-AAAF-62D8F77E7732}" type="presParOf" srcId="{37A70461-F7CC-3843-BB48-C26A164905CF}" destId="{BA549F8E-F9A5-8D4A-86E8-267475A2A394}" srcOrd="2" destOrd="0" presId="urn:microsoft.com/office/officeart/2008/layout/LinedList"/>
    <dgm:cxn modelId="{6CCE5094-EAFC-4942-A636-4F498E05FCE3}" type="presParOf" srcId="{66D5B041-5F00-9248-B811-C3DFAFB62AE5}" destId="{434934FC-6726-8D44-A5DC-09E4850591FB}" srcOrd="11" destOrd="0" presId="urn:microsoft.com/office/officeart/2008/layout/LinedList"/>
    <dgm:cxn modelId="{999C430F-6298-1848-A425-91896192CE51}" type="presParOf" srcId="{66D5B041-5F00-9248-B811-C3DFAFB62AE5}" destId="{E428FCF8-B917-F043-9AA1-5D7F48AB1E49}" srcOrd="12" destOrd="0" presId="urn:microsoft.com/office/officeart/2008/layout/LinedList"/>
    <dgm:cxn modelId="{62D7F314-1EB4-3649-9F47-D487A5C99EDA}" type="presParOf" srcId="{66D5B041-5F00-9248-B811-C3DFAFB62AE5}" destId="{5CABC4C1-BB1D-CE4A-AC46-694F06CBA559}" srcOrd="13" destOrd="0" presId="urn:microsoft.com/office/officeart/2008/layout/LinedList"/>
    <dgm:cxn modelId="{3FB21678-419E-6F45-9F6C-44745E9EF1DB}" type="presParOf" srcId="{5CABC4C1-BB1D-CE4A-AC46-694F06CBA559}" destId="{07732D95-9DAD-3C43-A411-ABDD6D28DE60}" srcOrd="0" destOrd="0" presId="urn:microsoft.com/office/officeart/2008/layout/LinedList"/>
    <dgm:cxn modelId="{4307298E-5A53-7847-8019-1D15F85C98F7}" type="presParOf" srcId="{5CABC4C1-BB1D-CE4A-AC46-694F06CBA559}" destId="{70DBC5B5-58F4-7C44-8B58-731C327DA582}" srcOrd="1" destOrd="0" presId="urn:microsoft.com/office/officeart/2008/layout/LinedList"/>
    <dgm:cxn modelId="{13A04882-6D41-774C-A47B-3F7C4E413088}" type="presParOf" srcId="{5CABC4C1-BB1D-CE4A-AC46-694F06CBA559}" destId="{3418BA52-19F8-D24F-8613-D81C3F56FDB6}" srcOrd="2" destOrd="0" presId="urn:microsoft.com/office/officeart/2008/layout/LinedList"/>
    <dgm:cxn modelId="{6EF430D0-758C-8F46-9FB1-D91730D61FA3}" type="presParOf" srcId="{66D5B041-5F00-9248-B811-C3DFAFB62AE5}" destId="{22C2636B-C780-3B4B-832D-7AE7B657A50B}" srcOrd="14" destOrd="0" presId="urn:microsoft.com/office/officeart/2008/layout/LinedList"/>
    <dgm:cxn modelId="{4F49ACAE-BBCB-FF4C-91EC-7681E2CEF0BA}" type="presParOf" srcId="{66D5B041-5F00-9248-B811-C3DFAFB62AE5}" destId="{F10E81DE-6661-1546-97A3-65E9944696E6}"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C12D4545-0F82-CB43-9258-0817F2F5535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C117A719-E53E-6946-B52B-1295673FB2C2}">
      <dgm:prSet/>
      <dgm:spPr/>
      <dgm:t>
        <a:bodyPr/>
        <a:lstStyle/>
        <a:p>
          <a:r>
            <a:rPr lang="tr-TR"/>
            <a:t>Rulman Tekniğinin Temel Amacı </a:t>
          </a:r>
        </a:p>
      </dgm:t>
    </dgm:pt>
    <dgm:pt modelId="{988890AD-0955-3548-B10C-910532B4BD00}" type="parTrans" cxnId="{A866789C-95F3-094E-B896-C3222FC387D8}">
      <dgm:prSet/>
      <dgm:spPr/>
      <dgm:t>
        <a:bodyPr/>
        <a:lstStyle/>
        <a:p>
          <a:endParaRPr lang="tr-TR"/>
        </a:p>
      </dgm:t>
    </dgm:pt>
    <dgm:pt modelId="{78752C0E-4D08-2A4A-B79E-2CE8C4081767}" type="sibTrans" cxnId="{A866789C-95F3-094E-B896-C3222FC387D8}">
      <dgm:prSet/>
      <dgm:spPr/>
      <dgm:t>
        <a:bodyPr/>
        <a:lstStyle/>
        <a:p>
          <a:endParaRPr lang="tr-TR"/>
        </a:p>
      </dgm:t>
    </dgm:pt>
    <dgm:pt modelId="{96A0EB92-C47A-DE44-8B79-ACECA113AF3A}">
      <dgm:prSet/>
      <dgm:spPr/>
      <dgm:t>
        <a:bodyPr/>
        <a:lstStyle/>
        <a:p>
          <a:r>
            <a:rPr lang="tr-TR"/>
            <a:t>Ders ortamını hareketlendirmek,</a:t>
          </a:r>
        </a:p>
      </dgm:t>
    </dgm:pt>
    <dgm:pt modelId="{8CCCB5B2-B0A3-314D-8A30-1C84835DA76F}" type="parTrans" cxnId="{5DF11815-8F14-BD46-A602-DDC697AB1C7B}">
      <dgm:prSet/>
      <dgm:spPr/>
      <dgm:t>
        <a:bodyPr/>
        <a:lstStyle/>
        <a:p>
          <a:endParaRPr lang="tr-TR"/>
        </a:p>
      </dgm:t>
    </dgm:pt>
    <dgm:pt modelId="{986813AC-9BC6-0C47-882C-A379F007DB7F}" type="sibTrans" cxnId="{5DF11815-8F14-BD46-A602-DDC697AB1C7B}">
      <dgm:prSet/>
      <dgm:spPr/>
      <dgm:t>
        <a:bodyPr/>
        <a:lstStyle/>
        <a:p>
          <a:endParaRPr lang="tr-TR"/>
        </a:p>
      </dgm:t>
    </dgm:pt>
    <dgm:pt modelId="{7747FFAC-8C20-D943-845E-EBD8280B1AC5}">
      <dgm:prSet/>
      <dgm:spPr/>
      <dgm:t>
        <a:bodyPr/>
        <a:lstStyle/>
        <a:p>
          <a:r>
            <a:rPr lang="tr-TR"/>
            <a:t>Tartışma imkanı sunmak, </a:t>
          </a:r>
        </a:p>
      </dgm:t>
    </dgm:pt>
    <dgm:pt modelId="{EEA83C08-4F74-6548-8D66-830677B79241}" type="parTrans" cxnId="{B8629AA8-2CF4-5845-99A7-A0B7FC62EEC6}">
      <dgm:prSet/>
      <dgm:spPr/>
      <dgm:t>
        <a:bodyPr/>
        <a:lstStyle/>
        <a:p>
          <a:endParaRPr lang="tr-TR"/>
        </a:p>
      </dgm:t>
    </dgm:pt>
    <dgm:pt modelId="{C4FD5AF2-0EF5-AC49-AB43-4A5F4DD93FB2}" type="sibTrans" cxnId="{B8629AA8-2CF4-5845-99A7-A0B7FC62EEC6}">
      <dgm:prSet/>
      <dgm:spPr/>
      <dgm:t>
        <a:bodyPr/>
        <a:lstStyle/>
        <a:p>
          <a:endParaRPr lang="tr-TR"/>
        </a:p>
      </dgm:t>
    </dgm:pt>
    <dgm:pt modelId="{F696D162-5CCF-3445-9769-D3DDDD17062B}">
      <dgm:prSet/>
      <dgm:spPr/>
      <dgm:t>
        <a:bodyPr/>
        <a:lstStyle/>
        <a:p>
          <a:r>
            <a:rPr lang="tr-TR"/>
            <a:t>Öğrencilerin empati ve dinleme yeteneklerini geliştirmektir. </a:t>
          </a:r>
        </a:p>
      </dgm:t>
    </dgm:pt>
    <dgm:pt modelId="{C7959CC2-70AA-B84F-94C1-E205A1A8B223}" type="parTrans" cxnId="{40930FE0-F506-DA4F-92E7-FAF23E1DDFC4}">
      <dgm:prSet/>
      <dgm:spPr/>
      <dgm:t>
        <a:bodyPr/>
        <a:lstStyle/>
        <a:p>
          <a:endParaRPr lang="tr-TR"/>
        </a:p>
      </dgm:t>
    </dgm:pt>
    <dgm:pt modelId="{8562FD1E-9319-6E4B-9F5E-8904EE953434}" type="sibTrans" cxnId="{40930FE0-F506-DA4F-92E7-FAF23E1DDFC4}">
      <dgm:prSet/>
      <dgm:spPr/>
      <dgm:t>
        <a:bodyPr/>
        <a:lstStyle/>
        <a:p>
          <a:endParaRPr lang="tr-TR"/>
        </a:p>
      </dgm:t>
    </dgm:pt>
    <dgm:pt modelId="{04DFBF0B-D80D-A04F-9044-DABFE613CD31}">
      <dgm:prSet/>
      <dgm:spPr/>
      <dgm:t>
        <a:bodyPr/>
        <a:lstStyle/>
        <a:p>
          <a:r>
            <a:rPr lang="tr-TR"/>
            <a:t>Özellikleri </a:t>
          </a:r>
        </a:p>
      </dgm:t>
    </dgm:pt>
    <dgm:pt modelId="{8266522F-F679-E34E-9764-DE11E69411A3}" type="parTrans" cxnId="{2000F055-C996-3C43-9926-D24A4662C11F}">
      <dgm:prSet/>
      <dgm:spPr/>
      <dgm:t>
        <a:bodyPr/>
        <a:lstStyle/>
        <a:p>
          <a:endParaRPr lang="tr-TR"/>
        </a:p>
      </dgm:t>
    </dgm:pt>
    <dgm:pt modelId="{83F95275-90E7-8A45-A6D6-34601FE27414}" type="sibTrans" cxnId="{2000F055-C996-3C43-9926-D24A4662C11F}">
      <dgm:prSet/>
      <dgm:spPr/>
      <dgm:t>
        <a:bodyPr/>
        <a:lstStyle/>
        <a:p>
          <a:endParaRPr lang="tr-TR"/>
        </a:p>
      </dgm:t>
    </dgm:pt>
    <dgm:pt modelId="{8E39A888-204D-B645-A3DE-F42C8DC71EFA}">
      <dgm:prSet/>
      <dgm:spPr/>
      <dgm:t>
        <a:bodyPr/>
        <a:lstStyle/>
        <a:p>
          <a:r>
            <a:rPr lang="tr-TR"/>
            <a:t>Öğrenci merkezlidir. </a:t>
          </a:r>
        </a:p>
      </dgm:t>
    </dgm:pt>
    <dgm:pt modelId="{46E1EAEC-0DAD-E549-86FE-4096B3CFB6C3}" type="parTrans" cxnId="{E21CFFA8-0D99-0944-BFC6-B87FE9759F91}">
      <dgm:prSet/>
      <dgm:spPr/>
      <dgm:t>
        <a:bodyPr/>
        <a:lstStyle/>
        <a:p>
          <a:endParaRPr lang="tr-TR"/>
        </a:p>
      </dgm:t>
    </dgm:pt>
    <dgm:pt modelId="{6FB656B8-9213-5341-AF4A-A46B9281EFF1}" type="sibTrans" cxnId="{E21CFFA8-0D99-0944-BFC6-B87FE9759F91}">
      <dgm:prSet/>
      <dgm:spPr/>
      <dgm:t>
        <a:bodyPr/>
        <a:lstStyle/>
        <a:p>
          <a:endParaRPr lang="tr-TR"/>
        </a:p>
      </dgm:t>
    </dgm:pt>
    <dgm:pt modelId="{E1B4E44A-81C4-8948-9D03-96CF73A66722}">
      <dgm:prSet/>
      <dgm:spPr/>
      <dgm:t>
        <a:bodyPr/>
        <a:lstStyle/>
        <a:p>
          <a:r>
            <a:rPr lang="tr-TR"/>
            <a:t>Öğrencilerin tartışılan konu hakkında düşüncelerini arkadaşlarıyla paylaşmasını sağlar. </a:t>
          </a:r>
        </a:p>
      </dgm:t>
    </dgm:pt>
    <dgm:pt modelId="{CC812D17-185E-CC4A-80C4-ECF4D9F173D4}" type="parTrans" cxnId="{58551FAF-FC94-0E45-8429-6444D67CD236}">
      <dgm:prSet/>
      <dgm:spPr/>
      <dgm:t>
        <a:bodyPr/>
        <a:lstStyle/>
        <a:p>
          <a:endParaRPr lang="tr-TR"/>
        </a:p>
      </dgm:t>
    </dgm:pt>
    <dgm:pt modelId="{66B31392-201F-B946-9499-5A08C98E531F}" type="sibTrans" cxnId="{58551FAF-FC94-0E45-8429-6444D67CD236}">
      <dgm:prSet/>
      <dgm:spPr/>
      <dgm:t>
        <a:bodyPr/>
        <a:lstStyle/>
        <a:p>
          <a:endParaRPr lang="tr-TR"/>
        </a:p>
      </dgm:t>
    </dgm:pt>
    <dgm:pt modelId="{A48BEB09-74EE-5C40-AC41-0A291D666008}">
      <dgm:prSet/>
      <dgm:spPr/>
      <dgm:t>
        <a:bodyPr/>
        <a:lstStyle/>
        <a:p>
          <a:r>
            <a:rPr lang="tr-TR"/>
            <a:t>Öğrenci -öğrenci etkileşimi vardır. </a:t>
          </a:r>
        </a:p>
      </dgm:t>
    </dgm:pt>
    <dgm:pt modelId="{9DF61D51-FE1E-654C-9ABD-7FAEFA72914E}" type="parTrans" cxnId="{524E0320-BD05-EF49-8B99-52E0C847C7B4}">
      <dgm:prSet/>
      <dgm:spPr/>
      <dgm:t>
        <a:bodyPr/>
        <a:lstStyle/>
        <a:p>
          <a:endParaRPr lang="tr-TR"/>
        </a:p>
      </dgm:t>
    </dgm:pt>
    <dgm:pt modelId="{63FB38C3-DCCF-FB4D-B27B-BAE15B3EBCB1}" type="sibTrans" cxnId="{524E0320-BD05-EF49-8B99-52E0C847C7B4}">
      <dgm:prSet/>
      <dgm:spPr/>
      <dgm:t>
        <a:bodyPr/>
        <a:lstStyle/>
        <a:p>
          <a:endParaRPr lang="tr-TR"/>
        </a:p>
      </dgm:t>
    </dgm:pt>
    <dgm:pt modelId="{AC71E0D8-51D8-6941-901E-40694CAAFB21}" type="pres">
      <dgm:prSet presAssocID="{C12D4545-0F82-CB43-9258-0817F2F55350}" presName="vert0" presStyleCnt="0">
        <dgm:presLayoutVars>
          <dgm:dir/>
          <dgm:animOne val="branch"/>
          <dgm:animLvl val="lvl"/>
        </dgm:presLayoutVars>
      </dgm:prSet>
      <dgm:spPr/>
    </dgm:pt>
    <dgm:pt modelId="{BF9AC185-0A5A-F741-8879-5D62CABB9FB3}" type="pres">
      <dgm:prSet presAssocID="{C117A719-E53E-6946-B52B-1295673FB2C2}" presName="thickLine" presStyleLbl="alignNode1" presStyleIdx="0" presStyleCnt="2"/>
      <dgm:spPr/>
    </dgm:pt>
    <dgm:pt modelId="{68D440DB-2A8E-2D40-BDFD-D63BD485AD19}" type="pres">
      <dgm:prSet presAssocID="{C117A719-E53E-6946-B52B-1295673FB2C2}" presName="horz1" presStyleCnt="0"/>
      <dgm:spPr/>
    </dgm:pt>
    <dgm:pt modelId="{60BE9980-6323-5148-8D7A-4FC8FCB33874}" type="pres">
      <dgm:prSet presAssocID="{C117A719-E53E-6946-B52B-1295673FB2C2}" presName="tx1" presStyleLbl="revTx" presStyleIdx="0" presStyleCnt="8"/>
      <dgm:spPr/>
    </dgm:pt>
    <dgm:pt modelId="{FFEBAFDE-83E6-ED43-ACB6-B79B4E028726}" type="pres">
      <dgm:prSet presAssocID="{C117A719-E53E-6946-B52B-1295673FB2C2}" presName="vert1" presStyleCnt="0"/>
      <dgm:spPr/>
    </dgm:pt>
    <dgm:pt modelId="{B60B6124-5949-4D45-9171-C98FB281B915}" type="pres">
      <dgm:prSet presAssocID="{96A0EB92-C47A-DE44-8B79-ACECA113AF3A}" presName="vertSpace2a" presStyleCnt="0"/>
      <dgm:spPr/>
    </dgm:pt>
    <dgm:pt modelId="{ACC92841-3835-ED48-B81B-A8937BE8D90A}" type="pres">
      <dgm:prSet presAssocID="{96A0EB92-C47A-DE44-8B79-ACECA113AF3A}" presName="horz2" presStyleCnt="0"/>
      <dgm:spPr/>
    </dgm:pt>
    <dgm:pt modelId="{908926BF-F2A6-0944-91B9-7FE4BDB4A0B8}" type="pres">
      <dgm:prSet presAssocID="{96A0EB92-C47A-DE44-8B79-ACECA113AF3A}" presName="horzSpace2" presStyleCnt="0"/>
      <dgm:spPr/>
    </dgm:pt>
    <dgm:pt modelId="{94EB81AC-97B9-E843-AE27-49134F4A8914}" type="pres">
      <dgm:prSet presAssocID="{96A0EB92-C47A-DE44-8B79-ACECA113AF3A}" presName="tx2" presStyleLbl="revTx" presStyleIdx="1" presStyleCnt="8"/>
      <dgm:spPr/>
    </dgm:pt>
    <dgm:pt modelId="{301EFCD3-FBD8-9440-BB42-1F0EA9F189A6}" type="pres">
      <dgm:prSet presAssocID="{96A0EB92-C47A-DE44-8B79-ACECA113AF3A}" presName="vert2" presStyleCnt="0"/>
      <dgm:spPr/>
    </dgm:pt>
    <dgm:pt modelId="{71D660E9-E411-C54B-9957-30805527896A}" type="pres">
      <dgm:prSet presAssocID="{96A0EB92-C47A-DE44-8B79-ACECA113AF3A}" presName="thinLine2b" presStyleLbl="callout" presStyleIdx="0" presStyleCnt="6"/>
      <dgm:spPr/>
    </dgm:pt>
    <dgm:pt modelId="{1759B53D-46AA-E246-9AF8-F0A5299860F5}" type="pres">
      <dgm:prSet presAssocID="{96A0EB92-C47A-DE44-8B79-ACECA113AF3A}" presName="vertSpace2b" presStyleCnt="0"/>
      <dgm:spPr/>
    </dgm:pt>
    <dgm:pt modelId="{A48B7AC7-6513-BD41-8AB9-8F1F90E63DF8}" type="pres">
      <dgm:prSet presAssocID="{7747FFAC-8C20-D943-845E-EBD8280B1AC5}" presName="horz2" presStyleCnt="0"/>
      <dgm:spPr/>
    </dgm:pt>
    <dgm:pt modelId="{63E699F5-20D1-F842-9C24-43312C1F1E0A}" type="pres">
      <dgm:prSet presAssocID="{7747FFAC-8C20-D943-845E-EBD8280B1AC5}" presName="horzSpace2" presStyleCnt="0"/>
      <dgm:spPr/>
    </dgm:pt>
    <dgm:pt modelId="{8A799351-E9E9-3B42-B0DE-1BA71191B39E}" type="pres">
      <dgm:prSet presAssocID="{7747FFAC-8C20-D943-845E-EBD8280B1AC5}" presName="tx2" presStyleLbl="revTx" presStyleIdx="2" presStyleCnt="8"/>
      <dgm:spPr/>
    </dgm:pt>
    <dgm:pt modelId="{5D4E3AC1-FB7F-C045-AB70-5813F7FC47AB}" type="pres">
      <dgm:prSet presAssocID="{7747FFAC-8C20-D943-845E-EBD8280B1AC5}" presName="vert2" presStyleCnt="0"/>
      <dgm:spPr/>
    </dgm:pt>
    <dgm:pt modelId="{1F6BC664-E615-9245-BE11-24CF3874EB62}" type="pres">
      <dgm:prSet presAssocID="{7747FFAC-8C20-D943-845E-EBD8280B1AC5}" presName="thinLine2b" presStyleLbl="callout" presStyleIdx="1" presStyleCnt="6"/>
      <dgm:spPr/>
    </dgm:pt>
    <dgm:pt modelId="{256256E4-D2D8-F94D-93F5-AEF6770A2C6C}" type="pres">
      <dgm:prSet presAssocID="{7747FFAC-8C20-D943-845E-EBD8280B1AC5}" presName="vertSpace2b" presStyleCnt="0"/>
      <dgm:spPr/>
    </dgm:pt>
    <dgm:pt modelId="{43DA9798-B625-404E-9DBF-2B80B3493320}" type="pres">
      <dgm:prSet presAssocID="{F696D162-5CCF-3445-9769-D3DDDD17062B}" presName="horz2" presStyleCnt="0"/>
      <dgm:spPr/>
    </dgm:pt>
    <dgm:pt modelId="{02F9CB28-8842-ED4A-BAF5-24103C46B46F}" type="pres">
      <dgm:prSet presAssocID="{F696D162-5CCF-3445-9769-D3DDDD17062B}" presName="horzSpace2" presStyleCnt="0"/>
      <dgm:spPr/>
    </dgm:pt>
    <dgm:pt modelId="{372E70A3-9B35-9441-90E5-F68D2EEB2CBE}" type="pres">
      <dgm:prSet presAssocID="{F696D162-5CCF-3445-9769-D3DDDD17062B}" presName="tx2" presStyleLbl="revTx" presStyleIdx="3" presStyleCnt="8"/>
      <dgm:spPr/>
    </dgm:pt>
    <dgm:pt modelId="{177E06E9-000D-4C48-BA68-F410D7969F72}" type="pres">
      <dgm:prSet presAssocID="{F696D162-5CCF-3445-9769-D3DDDD17062B}" presName="vert2" presStyleCnt="0"/>
      <dgm:spPr/>
    </dgm:pt>
    <dgm:pt modelId="{FFDAFD15-B6A8-9D42-9B88-B84B89FD245A}" type="pres">
      <dgm:prSet presAssocID="{F696D162-5CCF-3445-9769-D3DDDD17062B}" presName="thinLine2b" presStyleLbl="callout" presStyleIdx="2" presStyleCnt="6"/>
      <dgm:spPr/>
    </dgm:pt>
    <dgm:pt modelId="{1272BAE7-9A9C-CE4F-AFC4-D3B055E3DB79}" type="pres">
      <dgm:prSet presAssocID="{F696D162-5CCF-3445-9769-D3DDDD17062B}" presName="vertSpace2b" presStyleCnt="0"/>
      <dgm:spPr/>
    </dgm:pt>
    <dgm:pt modelId="{6AD33717-62D5-4444-81E2-A8CE388E2F79}" type="pres">
      <dgm:prSet presAssocID="{04DFBF0B-D80D-A04F-9044-DABFE613CD31}" presName="thickLine" presStyleLbl="alignNode1" presStyleIdx="1" presStyleCnt="2"/>
      <dgm:spPr/>
    </dgm:pt>
    <dgm:pt modelId="{F987B37A-8FEC-2149-B0E5-FD5B5D4B5DED}" type="pres">
      <dgm:prSet presAssocID="{04DFBF0B-D80D-A04F-9044-DABFE613CD31}" presName="horz1" presStyleCnt="0"/>
      <dgm:spPr/>
    </dgm:pt>
    <dgm:pt modelId="{EED9ECDB-0544-8449-B1DE-B7513C857A5E}" type="pres">
      <dgm:prSet presAssocID="{04DFBF0B-D80D-A04F-9044-DABFE613CD31}" presName="tx1" presStyleLbl="revTx" presStyleIdx="4" presStyleCnt="8"/>
      <dgm:spPr/>
    </dgm:pt>
    <dgm:pt modelId="{C956B550-ADF4-6947-93E0-3DD74AE69173}" type="pres">
      <dgm:prSet presAssocID="{04DFBF0B-D80D-A04F-9044-DABFE613CD31}" presName="vert1" presStyleCnt="0"/>
      <dgm:spPr/>
    </dgm:pt>
    <dgm:pt modelId="{F91181BC-DB68-794F-8759-86577739FEAC}" type="pres">
      <dgm:prSet presAssocID="{8E39A888-204D-B645-A3DE-F42C8DC71EFA}" presName="vertSpace2a" presStyleCnt="0"/>
      <dgm:spPr/>
    </dgm:pt>
    <dgm:pt modelId="{AFBE07A6-3D6C-D447-B55E-3DF278340584}" type="pres">
      <dgm:prSet presAssocID="{8E39A888-204D-B645-A3DE-F42C8DC71EFA}" presName="horz2" presStyleCnt="0"/>
      <dgm:spPr/>
    </dgm:pt>
    <dgm:pt modelId="{2F8DE64A-0BD9-CB41-AD6F-184D3DD2D026}" type="pres">
      <dgm:prSet presAssocID="{8E39A888-204D-B645-A3DE-F42C8DC71EFA}" presName="horzSpace2" presStyleCnt="0"/>
      <dgm:spPr/>
    </dgm:pt>
    <dgm:pt modelId="{1FE605AC-9D3A-804F-AFB4-FA54D54CFB4D}" type="pres">
      <dgm:prSet presAssocID="{8E39A888-204D-B645-A3DE-F42C8DC71EFA}" presName="tx2" presStyleLbl="revTx" presStyleIdx="5" presStyleCnt="8"/>
      <dgm:spPr/>
    </dgm:pt>
    <dgm:pt modelId="{48BC115C-67B4-C54C-BA47-406F59BF586F}" type="pres">
      <dgm:prSet presAssocID="{8E39A888-204D-B645-A3DE-F42C8DC71EFA}" presName="vert2" presStyleCnt="0"/>
      <dgm:spPr/>
    </dgm:pt>
    <dgm:pt modelId="{C868F837-6CAE-4F4F-8BB8-9C768786B3A6}" type="pres">
      <dgm:prSet presAssocID="{8E39A888-204D-B645-A3DE-F42C8DC71EFA}" presName="thinLine2b" presStyleLbl="callout" presStyleIdx="3" presStyleCnt="6"/>
      <dgm:spPr/>
    </dgm:pt>
    <dgm:pt modelId="{BDDE51DB-BC9F-B449-A1AC-F658884406C9}" type="pres">
      <dgm:prSet presAssocID="{8E39A888-204D-B645-A3DE-F42C8DC71EFA}" presName="vertSpace2b" presStyleCnt="0"/>
      <dgm:spPr/>
    </dgm:pt>
    <dgm:pt modelId="{85518599-4286-8A46-808C-31F436D2C0CE}" type="pres">
      <dgm:prSet presAssocID="{E1B4E44A-81C4-8948-9D03-96CF73A66722}" presName="horz2" presStyleCnt="0"/>
      <dgm:spPr/>
    </dgm:pt>
    <dgm:pt modelId="{6544B158-AF23-A246-ACD0-A616F62962D5}" type="pres">
      <dgm:prSet presAssocID="{E1B4E44A-81C4-8948-9D03-96CF73A66722}" presName="horzSpace2" presStyleCnt="0"/>
      <dgm:spPr/>
    </dgm:pt>
    <dgm:pt modelId="{0EB51751-35C4-AC4D-B72E-A6907378ABB7}" type="pres">
      <dgm:prSet presAssocID="{E1B4E44A-81C4-8948-9D03-96CF73A66722}" presName="tx2" presStyleLbl="revTx" presStyleIdx="6" presStyleCnt="8"/>
      <dgm:spPr/>
    </dgm:pt>
    <dgm:pt modelId="{AE6FD692-5724-964F-9171-239E459F25A5}" type="pres">
      <dgm:prSet presAssocID="{E1B4E44A-81C4-8948-9D03-96CF73A66722}" presName="vert2" presStyleCnt="0"/>
      <dgm:spPr/>
    </dgm:pt>
    <dgm:pt modelId="{602D8243-CBBF-D941-AD6D-7D0C2262E9DC}" type="pres">
      <dgm:prSet presAssocID="{E1B4E44A-81C4-8948-9D03-96CF73A66722}" presName="thinLine2b" presStyleLbl="callout" presStyleIdx="4" presStyleCnt="6"/>
      <dgm:spPr/>
    </dgm:pt>
    <dgm:pt modelId="{89F4C150-C2A4-834E-89FD-4F1ED9C75C77}" type="pres">
      <dgm:prSet presAssocID="{E1B4E44A-81C4-8948-9D03-96CF73A66722}" presName="vertSpace2b" presStyleCnt="0"/>
      <dgm:spPr/>
    </dgm:pt>
    <dgm:pt modelId="{22C43324-303E-B549-B431-72B8A3C2FD22}" type="pres">
      <dgm:prSet presAssocID="{A48BEB09-74EE-5C40-AC41-0A291D666008}" presName="horz2" presStyleCnt="0"/>
      <dgm:spPr/>
    </dgm:pt>
    <dgm:pt modelId="{04E9C750-3009-5D4A-ABD3-552745D12E9F}" type="pres">
      <dgm:prSet presAssocID="{A48BEB09-74EE-5C40-AC41-0A291D666008}" presName="horzSpace2" presStyleCnt="0"/>
      <dgm:spPr/>
    </dgm:pt>
    <dgm:pt modelId="{17F5EA27-B6D9-D948-96EA-DBD3BB28C81F}" type="pres">
      <dgm:prSet presAssocID="{A48BEB09-74EE-5C40-AC41-0A291D666008}" presName="tx2" presStyleLbl="revTx" presStyleIdx="7" presStyleCnt="8"/>
      <dgm:spPr/>
    </dgm:pt>
    <dgm:pt modelId="{E173B922-CC3D-6547-BF32-EAC15A9F9AF5}" type="pres">
      <dgm:prSet presAssocID="{A48BEB09-74EE-5C40-AC41-0A291D666008}" presName="vert2" presStyleCnt="0"/>
      <dgm:spPr/>
    </dgm:pt>
    <dgm:pt modelId="{5F166DEB-0095-414F-8CCB-FCD561B5CF00}" type="pres">
      <dgm:prSet presAssocID="{A48BEB09-74EE-5C40-AC41-0A291D666008}" presName="thinLine2b" presStyleLbl="callout" presStyleIdx="5" presStyleCnt="6"/>
      <dgm:spPr/>
    </dgm:pt>
    <dgm:pt modelId="{B36689F2-CB0B-FE44-B818-3C6C17CFA938}" type="pres">
      <dgm:prSet presAssocID="{A48BEB09-74EE-5C40-AC41-0A291D666008}" presName="vertSpace2b" presStyleCnt="0"/>
      <dgm:spPr/>
    </dgm:pt>
  </dgm:ptLst>
  <dgm:cxnLst>
    <dgm:cxn modelId="{5DF11815-8F14-BD46-A602-DDC697AB1C7B}" srcId="{C117A719-E53E-6946-B52B-1295673FB2C2}" destId="{96A0EB92-C47A-DE44-8B79-ACECA113AF3A}" srcOrd="0" destOrd="0" parTransId="{8CCCB5B2-B0A3-314D-8A30-1C84835DA76F}" sibTransId="{986813AC-9BC6-0C47-882C-A379F007DB7F}"/>
    <dgm:cxn modelId="{524E0320-BD05-EF49-8B99-52E0C847C7B4}" srcId="{04DFBF0B-D80D-A04F-9044-DABFE613CD31}" destId="{A48BEB09-74EE-5C40-AC41-0A291D666008}" srcOrd="2" destOrd="0" parTransId="{9DF61D51-FE1E-654C-9ABD-7FAEFA72914E}" sibTransId="{63FB38C3-DCCF-FB4D-B27B-BAE15B3EBCB1}"/>
    <dgm:cxn modelId="{26026225-5093-2644-B935-4B4DA3B089E4}" type="presOf" srcId="{A48BEB09-74EE-5C40-AC41-0A291D666008}" destId="{17F5EA27-B6D9-D948-96EA-DBD3BB28C81F}" srcOrd="0" destOrd="0" presId="urn:microsoft.com/office/officeart/2008/layout/LinedList"/>
    <dgm:cxn modelId="{98256F2F-1569-244C-85F3-087D5C740620}" type="presOf" srcId="{E1B4E44A-81C4-8948-9D03-96CF73A66722}" destId="{0EB51751-35C4-AC4D-B72E-A6907378ABB7}" srcOrd="0" destOrd="0" presId="urn:microsoft.com/office/officeart/2008/layout/LinedList"/>
    <dgm:cxn modelId="{32F38938-B3AA-F845-B2BC-222845EA3235}" type="presOf" srcId="{8E39A888-204D-B645-A3DE-F42C8DC71EFA}" destId="{1FE605AC-9D3A-804F-AFB4-FA54D54CFB4D}" srcOrd="0" destOrd="0" presId="urn:microsoft.com/office/officeart/2008/layout/LinedList"/>
    <dgm:cxn modelId="{2000F055-C996-3C43-9926-D24A4662C11F}" srcId="{C12D4545-0F82-CB43-9258-0817F2F55350}" destId="{04DFBF0B-D80D-A04F-9044-DABFE613CD31}" srcOrd="1" destOrd="0" parTransId="{8266522F-F679-E34E-9764-DE11E69411A3}" sibTransId="{83F95275-90E7-8A45-A6D6-34601FE27414}"/>
    <dgm:cxn modelId="{A866789C-95F3-094E-B896-C3222FC387D8}" srcId="{C12D4545-0F82-CB43-9258-0817F2F55350}" destId="{C117A719-E53E-6946-B52B-1295673FB2C2}" srcOrd="0" destOrd="0" parTransId="{988890AD-0955-3548-B10C-910532B4BD00}" sibTransId="{78752C0E-4D08-2A4A-B79E-2CE8C4081767}"/>
    <dgm:cxn modelId="{B8629AA8-2CF4-5845-99A7-A0B7FC62EEC6}" srcId="{C117A719-E53E-6946-B52B-1295673FB2C2}" destId="{7747FFAC-8C20-D943-845E-EBD8280B1AC5}" srcOrd="1" destOrd="0" parTransId="{EEA83C08-4F74-6548-8D66-830677B79241}" sibTransId="{C4FD5AF2-0EF5-AC49-AB43-4A5F4DD93FB2}"/>
    <dgm:cxn modelId="{E21CFFA8-0D99-0944-BFC6-B87FE9759F91}" srcId="{04DFBF0B-D80D-A04F-9044-DABFE613CD31}" destId="{8E39A888-204D-B645-A3DE-F42C8DC71EFA}" srcOrd="0" destOrd="0" parTransId="{46E1EAEC-0DAD-E549-86FE-4096B3CFB6C3}" sibTransId="{6FB656B8-9213-5341-AF4A-A46B9281EFF1}"/>
    <dgm:cxn modelId="{67A996AA-7A3E-4944-82EF-C97E2D5226FF}" type="presOf" srcId="{C117A719-E53E-6946-B52B-1295673FB2C2}" destId="{60BE9980-6323-5148-8D7A-4FC8FCB33874}" srcOrd="0" destOrd="0" presId="urn:microsoft.com/office/officeart/2008/layout/LinedList"/>
    <dgm:cxn modelId="{58551FAF-FC94-0E45-8429-6444D67CD236}" srcId="{04DFBF0B-D80D-A04F-9044-DABFE613CD31}" destId="{E1B4E44A-81C4-8948-9D03-96CF73A66722}" srcOrd="1" destOrd="0" parTransId="{CC812D17-185E-CC4A-80C4-ECF4D9F173D4}" sibTransId="{66B31392-201F-B946-9499-5A08C98E531F}"/>
    <dgm:cxn modelId="{DD9453B3-E06D-B94D-9F33-48E34CB752FC}" type="presOf" srcId="{96A0EB92-C47A-DE44-8B79-ACECA113AF3A}" destId="{94EB81AC-97B9-E843-AE27-49134F4A8914}" srcOrd="0" destOrd="0" presId="urn:microsoft.com/office/officeart/2008/layout/LinedList"/>
    <dgm:cxn modelId="{956F96B6-EC14-F542-92FC-9C817CD3AC4B}" type="presOf" srcId="{F696D162-5CCF-3445-9769-D3DDDD17062B}" destId="{372E70A3-9B35-9441-90E5-F68D2EEB2CBE}" srcOrd="0" destOrd="0" presId="urn:microsoft.com/office/officeart/2008/layout/LinedList"/>
    <dgm:cxn modelId="{1F83ACDB-7A48-A849-AD0F-78E0B3DA1E30}" type="presOf" srcId="{C12D4545-0F82-CB43-9258-0817F2F55350}" destId="{AC71E0D8-51D8-6941-901E-40694CAAFB21}" srcOrd="0" destOrd="0" presId="urn:microsoft.com/office/officeart/2008/layout/LinedList"/>
    <dgm:cxn modelId="{40930FE0-F506-DA4F-92E7-FAF23E1DDFC4}" srcId="{C117A719-E53E-6946-B52B-1295673FB2C2}" destId="{F696D162-5CCF-3445-9769-D3DDDD17062B}" srcOrd="2" destOrd="0" parTransId="{C7959CC2-70AA-B84F-94C1-E205A1A8B223}" sibTransId="{8562FD1E-9319-6E4B-9F5E-8904EE953434}"/>
    <dgm:cxn modelId="{E991E8E3-15F9-514C-AC64-46A4C8A2D777}" type="presOf" srcId="{04DFBF0B-D80D-A04F-9044-DABFE613CD31}" destId="{EED9ECDB-0544-8449-B1DE-B7513C857A5E}" srcOrd="0" destOrd="0" presId="urn:microsoft.com/office/officeart/2008/layout/LinedList"/>
    <dgm:cxn modelId="{4237C8F0-9D9D-934A-9E1F-2C694C604D73}" type="presOf" srcId="{7747FFAC-8C20-D943-845E-EBD8280B1AC5}" destId="{8A799351-E9E9-3B42-B0DE-1BA71191B39E}" srcOrd="0" destOrd="0" presId="urn:microsoft.com/office/officeart/2008/layout/LinedList"/>
    <dgm:cxn modelId="{07377175-B8F3-B043-9E07-505DAAF31410}" type="presParOf" srcId="{AC71E0D8-51D8-6941-901E-40694CAAFB21}" destId="{BF9AC185-0A5A-F741-8879-5D62CABB9FB3}" srcOrd="0" destOrd="0" presId="urn:microsoft.com/office/officeart/2008/layout/LinedList"/>
    <dgm:cxn modelId="{24E2B96E-665C-5B4B-88AC-0289C6EA0608}" type="presParOf" srcId="{AC71E0D8-51D8-6941-901E-40694CAAFB21}" destId="{68D440DB-2A8E-2D40-BDFD-D63BD485AD19}" srcOrd="1" destOrd="0" presId="urn:microsoft.com/office/officeart/2008/layout/LinedList"/>
    <dgm:cxn modelId="{C849325E-79F0-A74F-8593-E5E2CEEE4F87}" type="presParOf" srcId="{68D440DB-2A8E-2D40-BDFD-D63BD485AD19}" destId="{60BE9980-6323-5148-8D7A-4FC8FCB33874}" srcOrd="0" destOrd="0" presId="urn:microsoft.com/office/officeart/2008/layout/LinedList"/>
    <dgm:cxn modelId="{4EF08679-8090-1B41-AC8B-7753954D6D3D}" type="presParOf" srcId="{68D440DB-2A8E-2D40-BDFD-D63BD485AD19}" destId="{FFEBAFDE-83E6-ED43-ACB6-B79B4E028726}" srcOrd="1" destOrd="0" presId="urn:microsoft.com/office/officeart/2008/layout/LinedList"/>
    <dgm:cxn modelId="{220C4EB1-46E3-1644-9CDA-4C2208601AD7}" type="presParOf" srcId="{FFEBAFDE-83E6-ED43-ACB6-B79B4E028726}" destId="{B60B6124-5949-4D45-9171-C98FB281B915}" srcOrd="0" destOrd="0" presId="urn:microsoft.com/office/officeart/2008/layout/LinedList"/>
    <dgm:cxn modelId="{C448B42D-73AC-6143-8ED3-E2B2A5AC5318}" type="presParOf" srcId="{FFEBAFDE-83E6-ED43-ACB6-B79B4E028726}" destId="{ACC92841-3835-ED48-B81B-A8937BE8D90A}" srcOrd="1" destOrd="0" presId="urn:microsoft.com/office/officeart/2008/layout/LinedList"/>
    <dgm:cxn modelId="{BCB807B9-5162-FA43-ACC2-1F7ABB35114B}" type="presParOf" srcId="{ACC92841-3835-ED48-B81B-A8937BE8D90A}" destId="{908926BF-F2A6-0944-91B9-7FE4BDB4A0B8}" srcOrd="0" destOrd="0" presId="urn:microsoft.com/office/officeart/2008/layout/LinedList"/>
    <dgm:cxn modelId="{4C2A6E48-88E9-7448-8F92-BA40CE56F986}" type="presParOf" srcId="{ACC92841-3835-ED48-B81B-A8937BE8D90A}" destId="{94EB81AC-97B9-E843-AE27-49134F4A8914}" srcOrd="1" destOrd="0" presId="urn:microsoft.com/office/officeart/2008/layout/LinedList"/>
    <dgm:cxn modelId="{AD12EEDD-2C75-8743-A1A4-76985403CAB3}" type="presParOf" srcId="{ACC92841-3835-ED48-B81B-A8937BE8D90A}" destId="{301EFCD3-FBD8-9440-BB42-1F0EA9F189A6}" srcOrd="2" destOrd="0" presId="urn:microsoft.com/office/officeart/2008/layout/LinedList"/>
    <dgm:cxn modelId="{ED89D1CB-0DD2-4D4E-A5DB-F6F1112F2D29}" type="presParOf" srcId="{FFEBAFDE-83E6-ED43-ACB6-B79B4E028726}" destId="{71D660E9-E411-C54B-9957-30805527896A}" srcOrd="2" destOrd="0" presId="urn:microsoft.com/office/officeart/2008/layout/LinedList"/>
    <dgm:cxn modelId="{33A2AEAC-1FA6-5845-9171-B3E1B4CB5ADC}" type="presParOf" srcId="{FFEBAFDE-83E6-ED43-ACB6-B79B4E028726}" destId="{1759B53D-46AA-E246-9AF8-F0A5299860F5}" srcOrd="3" destOrd="0" presId="urn:microsoft.com/office/officeart/2008/layout/LinedList"/>
    <dgm:cxn modelId="{2ED63F46-0CBD-D847-A85D-86EA7C0F85A2}" type="presParOf" srcId="{FFEBAFDE-83E6-ED43-ACB6-B79B4E028726}" destId="{A48B7AC7-6513-BD41-8AB9-8F1F90E63DF8}" srcOrd="4" destOrd="0" presId="urn:microsoft.com/office/officeart/2008/layout/LinedList"/>
    <dgm:cxn modelId="{4C2E1B44-7373-5B45-A9FF-A30C6FCABF54}" type="presParOf" srcId="{A48B7AC7-6513-BD41-8AB9-8F1F90E63DF8}" destId="{63E699F5-20D1-F842-9C24-43312C1F1E0A}" srcOrd="0" destOrd="0" presId="urn:microsoft.com/office/officeart/2008/layout/LinedList"/>
    <dgm:cxn modelId="{81DA7DBB-F1BD-BE44-977A-8BDE91490139}" type="presParOf" srcId="{A48B7AC7-6513-BD41-8AB9-8F1F90E63DF8}" destId="{8A799351-E9E9-3B42-B0DE-1BA71191B39E}" srcOrd="1" destOrd="0" presId="urn:microsoft.com/office/officeart/2008/layout/LinedList"/>
    <dgm:cxn modelId="{4A23773B-BFF3-7F44-A34F-EA613CB554A9}" type="presParOf" srcId="{A48B7AC7-6513-BD41-8AB9-8F1F90E63DF8}" destId="{5D4E3AC1-FB7F-C045-AB70-5813F7FC47AB}" srcOrd="2" destOrd="0" presId="urn:microsoft.com/office/officeart/2008/layout/LinedList"/>
    <dgm:cxn modelId="{539C4E2F-963C-9F41-A84A-C074ECB6F96A}" type="presParOf" srcId="{FFEBAFDE-83E6-ED43-ACB6-B79B4E028726}" destId="{1F6BC664-E615-9245-BE11-24CF3874EB62}" srcOrd="5" destOrd="0" presId="urn:microsoft.com/office/officeart/2008/layout/LinedList"/>
    <dgm:cxn modelId="{BD54A65A-463A-904E-BA01-3B89C8D1F7FF}" type="presParOf" srcId="{FFEBAFDE-83E6-ED43-ACB6-B79B4E028726}" destId="{256256E4-D2D8-F94D-93F5-AEF6770A2C6C}" srcOrd="6" destOrd="0" presId="urn:microsoft.com/office/officeart/2008/layout/LinedList"/>
    <dgm:cxn modelId="{EDA22844-6265-6540-8977-F4E956C7E5EE}" type="presParOf" srcId="{FFEBAFDE-83E6-ED43-ACB6-B79B4E028726}" destId="{43DA9798-B625-404E-9DBF-2B80B3493320}" srcOrd="7" destOrd="0" presId="urn:microsoft.com/office/officeart/2008/layout/LinedList"/>
    <dgm:cxn modelId="{318486B7-0F8B-3D44-AB77-97049CD695BA}" type="presParOf" srcId="{43DA9798-B625-404E-9DBF-2B80B3493320}" destId="{02F9CB28-8842-ED4A-BAF5-24103C46B46F}" srcOrd="0" destOrd="0" presId="urn:microsoft.com/office/officeart/2008/layout/LinedList"/>
    <dgm:cxn modelId="{7359C0DE-CD1B-224B-ADA1-E6B08C3F4E2B}" type="presParOf" srcId="{43DA9798-B625-404E-9DBF-2B80B3493320}" destId="{372E70A3-9B35-9441-90E5-F68D2EEB2CBE}" srcOrd="1" destOrd="0" presId="urn:microsoft.com/office/officeart/2008/layout/LinedList"/>
    <dgm:cxn modelId="{DC77C6E6-5575-FA4A-8BBA-767F53AA4906}" type="presParOf" srcId="{43DA9798-B625-404E-9DBF-2B80B3493320}" destId="{177E06E9-000D-4C48-BA68-F410D7969F72}" srcOrd="2" destOrd="0" presId="urn:microsoft.com/office/officeart/2008/layout/LinedList"/>
    <dgm:cxn modelId="{7B90D623-A004-424A-B30B-62112620FE2F}" type="presParOf" srcId="{FFEBAFDE-83E6-ED43-ACB6-B79B4E028726}" destId="{FFDAFD15-B6A8-9D42-9B88-B84B89FD245A}" srcOrd="8" destOrd="0" presId="urn:microsoft.com/office/officeart/2008/layout/LinedList"/>
    <dgm:cxn modelId="{7BF2BBEF-C873-0C48-9A3F-45B1034F0C71}" type="presParOf" srcId="{FFEBAFDE-83E6-ED43-ACB6-B79B4E028726}" destId="{1272BAE7-9A9C-CE4F-AFC4-D3B055E3DB79}" srcOrd="9" destOrd="0" presId="urn:microsoft.com/office/officeart/2008/layout/LinedList"/>
    <dgm:cxn modelId="{A65C414F-E73C-BC48-80FB-26471BE6618E}" type="presParOf" srcId="{AC71E0D8-51D8-6941-901E-40694CAAFB21}" destId="{6AD33717-62D5-4444-81E2-A8CE388E2F79}" srcOrd="2" destOrd="0" presId="urn:microsoft.com/office/officeart/2008/layout/LinedList"/>
    <dgm:cxn modelId="{A9F3EA07-AE19-DE4C-B388-37243976FDEE}" type="presParOf" srcId="{AC71E0D8-51D8-6941-901E-40694CAAFB21}" destId="{F987B37A-8FEC-2149-B0E5-FD5B5D4B5DED}" srcOrd="3" destOrd="0" presId="urn:microsoft.com/office/officeart/2008/layout/LinedList"/>
    <dgm:cxn modelId="{F66BDC7F-28CA-394D-B7C2-E636F192C096}" type="presParOf" srcId="{F987B37A-8FEC-2149-B0E5-FD5B5D4B5DED}" destId="{EED9ECDB-0544-8449-B1DE-B7513C857A5E}" srcOrd="0" destOrd="0" presId="urn:microsoft.com/office/officeart/2008/layout/LinedList"/>
    <dgm:cxn modelId="{86DF94A5-E013-1E4B-A456-5FA65C5FD170}" type="presParOf" srcId="{F987B37A-8FEC-2149-B0E5-FD5B5D4B5DED}" destId="{C956B550-ADF4-6947-93E0-3DD74AE69173}" srcOrd="1" destOrd="0" presId="urn:microsoft.com/office/officeart/2008/layout/LinedList"/>
    <dgm:cxn modelId="{0CD308D2-08F2-3244-8B65-FFBBF4DCB043}" type="presParOf" srcId="{C956B550-ADF4-6947-93E0-3DD74AE69173}" destId="{F91181BC-DB68-794F-8759-86577739FEAC}" srcOrd="0" destOrd="0" presId="urn:microsoft.com/office/officeart/2008/layout/LinedList"/>
    <dgm:cxn modelId="{EA2F789E-2FC8-2447-893C-DB9EB1666437}" type="presParOf" srcId="{C956B550-ADF4-6947-93E0-3DD74AE69173}" destId="{AFBE07A6-3D6C-D447-B55E-3DF278340584}" srcOrd="1" destOrd="0" presId="urn:microsoft.com/office/officeart/2008/layout/LinedList"/>
    <dgm:cxn modelId="{4D53D560-4A2F-A049-B584-B12AAE44A979}" type="presParOf" srcId="{AFBE07A6-3D6C-D447-B55E-3DF278340584}" destId="{2F8DE64A-0BD9-CB41-AD6F-184D3DD2D026}" srcOrd="0" destOrd="0" presId="urn:microsoft.com/office/officeart/2008/layout/LinedList"/>
    <dgm:cxn modelId="{752D4A9D-2776-7543-8ED0-4BC50607F650}" type="presParOf" srcId="{AFBE07A6-3D6C-D447-B55E-3DF278340584}" destId="{1FE605AC-9D3A-804F-AFB4-FA54D54CFB4D}" srcOrd="1" destOrd="0" presId="urn:microsoft.com/office/officeart/2008/layout/LinedList"/>
    <dgm:cxn modelId="{4435E5C5-94CC-5C48-A4A0-C952623438F1}" type="presParOf" srcId="{AFBE07A6-3D6C-D447-B55E-3DF278340584}" destId="{48BC115C-67B4-C54C-BA47-406F59BF586F}" srcOrd="2" destOrd="0" presId="urn:microsoft.com/office/officeart/2008/layout/LinedList"/>
    <dgm:cxn modelId="{8F21DC37-119D-5143-AF97-743717728A40}" type="presParOf" srcId="{C956B550-ADF4-6947-93E0-3DD74AE69173}" destId="{C868F837-6CAE-4F4F-8BB8-9C768786B3A6}" srcOrd="2" destOrd="0" presId="urn:microsoft.com/office/officeart/2008/layout/LinedList"/>
    <dgm:cxn modelId="{0DC5F58D-F899-414A-935B-7BE92ADF14A8}" type="presParOf" srcId="{C956B550-ADF4-6947-93E0-3DD74AE69173}" destId="{BDDE51DB-BC9F-B449-A1AC-F658884406C9}" srcOrd="3" destOrd="0" presId="urn:microsoft.com/office/officeart/2008/layout/LinedList"/>
    <dgm:cxn modelId="{DDA7963D-9950-F747-8195-7FA5D313E011}" type="presParOf" srcId="{C956B550-ADF4-6947-93E0-3DD74AE69173}" destId="{85518599-4286-8A46-808C-31F436D2C0CE}" srcOrd="4" destOrd="0" presId="urn:microsoft.com/office/officeart/2008/layout/LinedList"/>
    <dgm:cxn modelId="{5ECDD003-DCB6-9B40-A92A-1B9598EEC7D4}" type="presParOf" srcId="{85518599-4286-8A46-808C-31F436D2C0CE}" destId="{6544B158-AF23-A246-ACD0-A616F62962D5}" srcOrd="0" destOrd="0" presId="urn:microsoft.com/office/officeart/2008/layout/LinedList"/>
    <dgm:cxn modelId="{1396F7DB-465E-964A-AED1-513251C367CA}" type="presParOf" srcId="{85518599-4286-8A46-808C-31F436D2C0CE}" destId="{0EB51751-35C4-AC4D-B72E-A6907378ABB7}" srcOrd="1" destOrd="0" presId="urn:microsoft.com/office/officeart/2008/layout/LinedList"/>
    <dgm:cxn modelId="{A309E9DC-377E-EA43-BEA3-EC27CD1EC820}" type="presParOf" srcId="{85518599-4286-8A46-808C-31F436D2C0CE}" destId="{AE6FD692-5724-964F-9171-239E459F25A5}" srcOrd="2" destOrd="0" presId="urn:microsoft.com/office/officeart/2008/layout/LinedList"/>
    <dgm:cxn modelId="{D0186E22-E1F9-1043-A443-76CE4341614E}" type="presParOf" srcId="{C956B550-ADF4-6947-93E0-3DD74AE69173}" destId="{602D8243-CBBF-D941-AD6D-7D0C2262E9DC}" srcOrd="5" destOrd="0" presId="urn:microsoft.com/office/officeart/2008/layout/LinedList"/>
    <dgm:cxn modelId="{F1B4C7C1-E234-874A-811C-AA6B7F41E4BF}" type="presParOf" srcId="{C956B550-ADF4-6947-93E0-3DD74AE69173}" destId="{89F4C150-C2A4-834E-89FD-4F1ED9C75C77}" srcOrd="6" destOrd="0" presId="urn:microsoft.com/office/officeart/2008/layout/LinedList"/>
    <dgm:cxn modelId="{87C40BF7-AA4D-2E44-893C-41EAF7F71D00}" type="presParOf" srcId="{C956B550-ADF4-6947-93E0-3DD74AE69173}" destId="{22C43324-303E-B549-B431-72B8A3C2FD22}" srcOrd="7" destOrd="0" presId="urn:microsoft.com/office/officeart/2008/layout/LinedList"/>
    <dgm:cxn modelId="{C69011AA-A8B9-C24D-976C-08AD042DB2CE}" type="presParOf" srcId="{22C43324-303E-B549-B431-72B8A3C2FD22}" destId="{04E9C750-3009-5D4A-ABD3-552745D12E9F}" srcOrd="0" destOrd="0" presId="urn:microsoft.com/office/officeart/2008/layout/LinedList"/>
    <dgm:cxn modelId="{2E3C1148-5729-D44B-A748-11679BD783A3}" type="presParOf" srcId="{22C43324-303E-B549-B431-72B8A3C2FD22}" destId="{17F5EA27-B6D9-D948-96EA-DBD3BB28C81F}" srcOrd="1" destOrd="0" presId="urn:microsoft.com/office/officeart/2008/layout/LinedList"/>
    <dgm:cxn modelId="{86C0FBE0-0D4E-5443-A69E-7A043CFF03ED}" type="presParOf" srcId="{22C43324-303E-B549-B431-72B8A3C2FD22}" destId="{E173B922-CC3D-6547-BF32-EAC15A9F9AF5}" srcOrd="2" destOrd="0" presId="urn:microsoft.com/office/officeart/2008/layout/LinedList"/>
    <dgm:cxn modelId="{9F158B8C-3F6E-EC4E-9BFC-01D4F875A1F5}" type="presParOf" srcId="{C956B550-ADF4-6947-93E0-3DD74AE69173}" destId="{5F166DEB-0095-414F-8CCB-FCD561B5CF00}" srcOrd="8" destOrd="0" presId="urn:microsoft.com/office/officeart/2008/layout/LinedList"/>
    <dgm:cxn modelId="{EF13E3D5-3594-494B-8AEC-96C13069A459}" type="presParOf" srcId="{C956B550-ADF4-6947-93E0-3DD74AE69173}" destId="{B36689F2-CB0B-FE44-B818-3C6C17CFA938}"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80A2CAC0-B927-A240-B1E7-DA8AEC5415A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6335082D-2C84-2E4F-8A79-2B9CCBCC0A9D}">
      <dgm:prSet/>
      <dgm:spPr/>
      <dgm:t>
        <a:bodyPr/>
        <a:lstStyle/>
        <a:p>
          <a:r>
            <a:rPr lang="tr-TR"/>
            <a:t>Yararları </a:t>
          </a:r>
        </a:p>
      </dgm:t>
    </dgm:pt>
    <dgm:pt modelId="{0A00F008-822A-5C44-A31A-454216337267}" type="parTrans" cxnId="{9428B60E-C794-6348-92B1-36302B650120}">
      <dgm:prSet/>
      <dgm:spPr/>
      <dgm:t>
        <a:bodyPr/>
        <a:lstStyle/>
        <a:p>
          <a:endParaRPr lang="tr-TR"/>
        </a:p>
      </dgm:t>
    </dgm:pt>
    <dgm:pt modelId="{0AB51266-9C1C-2E42-BB33-F94D7129501D}" type="sibTrans" cxnId="{9428B60E-C794-6348-92B1-36302B650120}">
      <dgm:prSet/>
      <dgm:spPr/>
      <dgm:t>
        <a:bodyPr/>
        <a:lstStyle/>
        <a:p>
          <a:endParaRPr lang="tr-TR"/>
        </a:p>
      </dgm:t>
    </dgm:pt>
    <dgm:pt modelId="{1F4F7A95-B1D1-F742-9408-CBDDF55DB629}">
      <dgm:prSet/>
      <dgm:spPr/>
      <dgm:t>
        <a:bodyPr/>
        <a:lstStyle/>
        <a:p>
          <a:r>
            <a:rPr lang="tr-TR"/>
            <a:t>Öğrencilerin, birbirleriyle görüş alışverişinde bulunmalarını sağlar.</a:t>
          </a:r>
        </a:p>
      </dgm:t>
    </dgm:pt>
    <dgm:pt modelId="{0765D963-AC38-9941-B747-7605B9C8EAE1}" type="parTrans" cxnId="{CADA74D8-FBC5-6143-99D9-F3BA8436A7E6}">
      <dgm:prSet/>
      <dgm:spPr/>
      <dgm:t>
        <a:bodyPr/>
        <a:lstStyle/>
        <a:p>
          <a:endParaRPr lang="tr-TR"/>
        </a:p>
      </dgm:t>
    </dgm:pt>
    <dgm:pt modelId="{CE16A26A-F434-FA41-82BA-A0B86CE30EB8}" type="sibTrans" cxnId="{CADA74D8-FBC5-6143-99D9-F3BA8436A7E6}">
      <dgm:prSet/>
      <dgm:spPr/>
      <dgm:t>
        <a:bodyPr/>
        <a:lstStyle/>
        <a:p>
          <a:endParaRPr lang="tr-TR"/>
        </a:p>
      </dgm:t>
    </dgm:pt>
    <dgm:pt modelId="{45949849-A85D-4248-86D2-2CF3EC7C2A6F}">
      <dgm:prSet/>
      <dgm:spPr/>
      <dgm:t>
        <a:bodyPr/>
        <a:lstStyle/>
        <a:p>
          <a:r>
            <a:rPr lang="tr-TR"/>
            <a:t>Öğrencilere tartışma imkanı sağlar.</a:t>
          </a:r>
        </a:p>
      </dgm:t>
    </dgm:pt>
    <dgm:pt modelId="{5F3A894B-97A4-7C4E-BED5-5DB6FE2CC982}" type="parTrans" cxnId="{52F55A92-AFAF-4140-B6C0-9D42B94EEDAF}">
      <dgm:prSet/>
      <dgm:spPr/>
      <dgm:t>
        <a:bodyPr/>
        <a:lstStyle/>
        <a:p>
          <a:endParaRPr lang="tr-TR"/>
        </a:p>
      </dgm:t>
    </dgm:pt>
    <dgm:pt modelId="{BDAF593D-52E8-184F-A14C-FC4869F0A73F}" type="sibTrans" cxnId="{52F55A92-AFAF-4140-B6C0-9D42B94EEDAF}">
      <dgm:prSet/>
      <dgm:spPr/>
      <dgm:t>
        <a:bodyPr/>
        <a:lstStyle/>
        <a:p>
          <a:endParaRPr lang="tr-TR"/>
        </a:p>
      </dgm:t>
    </dgm:pt>
    <dgm:pt modelId="{7DFC41AE-0219-4D48-967C-50513B744B4F}">
      <dgm:prSet/>
      <dgm:spPr/>
      <dgm:t>
        <a:bodyPr/>
        <a:lstStyle/>
        <a:p>
          <a:r>
            <a:rPr lang="tr-TR"/>
            <a:t>Eğlenceli bir yöntem olduğu için öğrencinin derste sıkılmasını engeller.</a:t>
          </a:r>
        </a:p>
      </dgm:t>
    </dgm:pt>
    <dgm:pt modelId="{E9B044A0-09BE-8041-9439-6858124F0DD7}" type="parTrans" cxnId="{FE50E9D6-CB17-F446-8073-90068829C82C}">
      <dgm:prSet/>
      <dgm:spPr/>
      <dgm:t>
        <a:bodyPr/>
        <a:lstStyle/>
        <a:p>
          <a:endParaRPr lang="tr-TR"/>
        </a:p>
      </dgm:t>
    </dgm:pt>
    <dgm:pt modelId="{A37D7399-75E5-214A-A777-E52435BB921B}" type="sibTrans" cxnId="{FE50E9D6-CB17-F446-8073-90068829C82C}">
      <dgm:prSet/>
      <dgm:spPr/>
      <dgm:t>
        <a:bodyPr/>
        <a:lstStyle/>
        <a:p>
          <a:endParaRPr lang="tr-TR"/>
        </a:p>
      </dgm:t>
    </dgm:pt>
    <dgm:pt modelId="{6FAFE129-CEA1-D44E-A304-0B1415DC9AA9}">
      <dgm:prSet/>
      <dgm:spPr/>
      <dgm:t>
        <a:bodyPr/>
        <a:lstStyle/>
        <a:p>
          <a:r>
            <a:rPr lang="tr-TR"/>
            <a:t>Dinleme becerilerini geliştirir. </a:t>
          </a:r>
        </a:p>
      </dgm:t>
    </dgm:pt>
    <dgm:pt modelId="{FDEDAE55-88C4-C948-A0F0-3504223ECCCC}" type="parTrans" cxnId="{DC9D5A18-8752-EC46-90E3-0195F0276ECF}">
      <dgm:prSet/>
      <dgm:spPr/>
      <dgm:t>
        <a:bodyPr/>
        <a:lstStyle/>
        <a:p>
          <a:endParaRPr lang="tr-TR"/>
        </a:p>
      </dgm:t>
    </dgm:pt>
    <dgm:pt modelId="{1B61D167-1A19-B047-813D-8B3DA42DDFED}" type="sibTrans" cxnId="{DC9D5A18-8752-EC46-90E3-0195F0276ECF}">
      <dgm:prSet/>
      <dgm:spPr/>
      <dgm:t>
        <a:bodyPr/>
        <a:lstStyle/>
        <a:p>
          <a:endParaRPr lang="tr-TR"/>
        </a:p>
      </dgm:t>
    </dgm:pt>
    <dgm:pt modelId="{777AC9C6-4AB0-7A46-9767-0D817A910B12}">
      <dgm:prSet/>
      <dgm:spPr/>
      <dgm:t>
        <a:bodyPr/>
        <a:lstStyle/>
        <a:p>
          <a:r>
            <a:rPr lang="tr-TR"/>
            <a:t>Eleştirel düşünme becerilerini geliştirir. ,</a:t>
          </a:r>
        </a:p>
      </dgm:t>
    </dgm:pt>
    <dgm:pt modelId="{12929900-56B8-5645-8752-3C6C49648685}" type="parTrans" cxnId="{5E9ECAAE-B658-CF42-8FD3-97526C97001A}">
      <dgm:prSet/>
      <dgm:spPr/>
      <dgm:t>
        <a:bodyPr/>
        <a:lstStyle/>
        <a:p>
          <a:endParaRPr lang="tr-TR"/>
        </a:p>
      </dgm:t>
    </dgm:pt>
    <dgm:pt modelId="{D6E46811-A3C3-1D47-9813-0C7AEBD18DD6}" type="sibTrans" cxnId="{5E9ECAAE-B658-CF42-8FD3-97526C97001A}">
      <dgm:prSet/>
      <dgm:spPr/>
      <dgm:t>
        <a:bodyPr/>
        <a:lstStyle/>
        <a:p>
          <a:endParaRPr lang="tr-TR"/>
        </a:p>
      </dgm:t>
    </dgm:pt>
    <dgm:pt modelId="{090D2A50-8D4D-2C48-8641-27EA0CF1331F}">
      <dgm:prSet/>
      <dgm:spPr/>
      <dgm:t>
        <a:bodyPr/>
        <a:lstStyle/>
        <a:p>
          <a:r>
            <a:rPr lang="tr-TR"/>
            <a:t>Kendilerini ifade etme becerilerini geliştirir. </a:t>
          </a:r>
        </a:p>
      </dgm:t>
    </dgm:pt>
    <dgm:pt modelId="{E2BF1018-42F7-7749-B744-F5CD901938D7}" type="parTrans" cxnId="{8F04494E-A153-4B40-98C9-E8CD7498FB2C}">
      <dgm:prSet/>
      <dgm:spPr/>
      <dgm:t>
        <a:bodyPr/>
        <a:lstStyle/>
        <a:p>
          <a:endParaRPr lang="tr-TR"/>
        </a:p>
      </dgm:t>
    </dgm:pt>
    <dgm:pt modelId="{EABC3EF0-65BE-C14C-953D-DA5ED3657B53}" type="sibTrans" cxnId="{8F04494E-A153-4B40-98C9-E8CD7498FB2C}">
      <dgm:prSet/>
      <dgm:spPr/>
      <dgm:t>
        <a:bodyPr/>
        <a:lstStyle/>
        <a:p>
          <a:endParaRPr lang="tr-TR"/>
        </a:p>
      </dgm:t>
    </dgm:pt>
    <dgm:pt modelId="{362A7472-72F1-C340-A5D1-9AC4D3F5694E}">
      <dgm:prSet/>
      <dgm:spPr/>
      <dgm:t>
        <a:bodyPr/>
        <a:lstStyle/>
        <a:p>
          <a:r>
            <a:rPr lang="tr-TR"/>
            <a:t>Başkalarının görüşleriyle birlikte zengin bir bakış açısı oluşmasını sağlar.</a:t>
          </a:r>
        </a:p>
      </dgm:t>
    </dgm:pt>
    <dgm:pt modelId="{ECB87FA4-F80A-0347-94DE-A50BC6D45EC9}" type="parTrans" cxnId="{766A1FC6-557F-7F4D-B57F-B19CF0022D5F}">
      <dgm:prSet/>
      <dgm:spPr/>
      <dgm:t>
        <a:bodyPr/>
        <a:lstStyle/>
        <a:p>
          <a:endParaRPr lang="tr-TR"/>
        </a:p>
      </dgm:t>
    </dgm:pt>
    <dgm:pt modelId="{006437C1-B44A-AB46-AC9D-42DCB759EF80}" type="sibTrans" cxnId="{766A1FC6-557F-7F4D-B57F-B19CF0022D5F}">
      <dgm:prSet/>
      <dgm:spPr/>
      <dgm:t>
        <a:bodyPr/>
        <a:lstStyle/>
        <a:p>
          <a:endParaRPr lang="tr-TR"/>
        </a:p>
      </dgm:t>
    </dgm:pt>
    <dgm:pt modelId="{79E85B36-DF50-C74E-A7E6-A955F0792F46}">
      <dgm:prSet/>
      <dgm:spPr/>
      <dgm:t>
        <a:bodyPr/>
        <a:lstStyle/>
        <a:p>
          <a:r>
            <a:rPr lang="tr-TR"/>
            <a:t>Bir konu hakkında farklı bakış açılarını kavratabilmek açısından oldukça yararlıdır. </a:t>
          </a:r>
        </a:p>
      </dgm:t>
    </dgm:pt>
    <dgm:pt modelId="{0A96BB9D-41DB-8744-8D98-BCE9E3DD27E5}" type="parTrans" cxnId="{F2FE08B2-8B18-2040-A8D2-B03AAD7F6FB2}">
      <dgm:prSet/>
      <dgm:spPr/>
      <dgm:t>
        <a:bodyPr/>
        <a:lstStyle/>
        <a:p>
          <a:endParaRPr lang="tr-TR"/>
        </a:p>
      </dgm:t>
    </dgm:pt>
    <dgm:pt modelId="{7BCE6146-DE3C-5A45-A263-FDF5899AAC7D}" type="sibTrans" cxnId="{F2FE08B2-8B18-2040-A8D2-B03AAD7F6FB2}">
      <dgm:prSet/>
      <dgm:spPr/>
      <dgm:t>
        <a:bodyPr/>
        <a:lstStyle/>
        <a:p>
          <a:endParaRPr lang="tr-TR"/>
        </a:p>
      </dgm:t>
    </dgm:pt>
    <dgm:pt modelId="{AAEA3989-3260-4D45-A2B6-C7C560D4000C}" type="pres">
      <dgm:prSet presAssocID="{80A2CAC0-B927-A240-B1E7-DA8AEC5415AE}" presName="linear" presStyleCnt="0">
        <dgm:presLayoutVars>
          <dgm:animLvl val="lvl"/>
          <dgm:resizeHandles val="exact"/>
        </dgm:presLayoutVars>
      </dgm:prSet>
      <dgm:spPr/>
    </dgm:pt>
    <dgm:pt modelId="{95062439-AA33-9642-8EC1-B7AD523B07B4}" type="pres">
      <dgm:prSet presAssocID="{6335082D-2C84-2E4F-8A79-2B9CCBCC0A9D}" presName="parentText" presStyleLbl="node1" presStyleIdx="0" presStyleCnt="1">
        <dgm:presLayoutVars>
          <dgm:chMax val="0"/>
          <dgm:bulletEnabled val="1"/>
        </dgm:presLayoutVars>
      </dgm:prSet>
      <dgm:spPr/>
    </dgm:pt>
    <dgm:pt modelId="{5FA3C65D-72C1-0C4A-AC52-4BE59DD08E74}" type="pres">
      <dgm:prSet presAssocID="{6335082D-2C84-2E4F-8A79-2B9CCBCC0A9D}" presName="childText" presStyleLbl="revTx" presStyleIdx="0" presStyleCnt="1">
        <dgm:presLayoutVars>
          <dgm:bulletEnabled val="1"/>
        </dgm:presLayoutVars>
      </dgm:prSet>
      <dgm:spPr/>
    </dgm:pt>
  </dgm:ptLst>
  <dgm:cxnLst>
    <dgm:cxn modelId="{ECDBE308-4E09-7C45-A701-C40C7ABF2045}" type="presOf" srcId="{362A7472-72F1-C340-A5D1-9AC4D3F5694E}" destId="{5FA3C65D-72C1-0C4A-AC52-4BE59DD08E74}" srcOrd="0" destOrd="6" presId="urn:microsoft.com/office/officeart/2005/8/layout/vList2"/>
    <dgm:cxn modelId="{9428B60E-C794-6348-92B1-36302B650120}" srcId="{80A2CAC0-B927-A240-B1E7-DA8AEC5415AE}" destId="{6335082D-2C84-2E4F-8A79-2B9CCBCC0A9D}" srcOrd="0" destOrd="0" parTransId="{0A00F008-822A-5C44-A31A-454216337267}" sibTransId="{0AB51266-9C1C-2E42-BB33-F94D7129501D}"/>
    <dgm:cxn modelId="{DC9D5A18-8752-EC46-90E3-0195F0276ECF}" srcId="{6335082D-2C84-2E4F-8A79-2B9CCBCC0A9D}" destId="{6FAFE129-CEA1-D44E-A304-0B1415DC9AA9}" srcOrd="3" destOrd="0" parTransId="{FDEDAE55-88C4-C948-A0F0-3504223ECCCC}" sibTransId="{1B61D167-1A19-B047-813D-8B3DA42DDFED}"/>
    <dgm:cxn modelId="{A7F9EC19-9CF6-1147-BFC1-D9FFE7D57820}" type="presOf" srcId="{79E85B36-DF50-C74E-A7E6-A955F0792F46}" destId="{5FA3C65D-72C1-0C4A-AC52-4BE59DD08E74}" srcOrd="0" destOrd="7" presId="urn:microsoft.com/office/officeart/2005/8/layout/vList2"/>
    <dgm:cxn modelId="{ED3D4923-99B0-4244-A5F2-8AB8B95B9771}" type="presOf" srcId="{45949849-A85D-4248-86D2-2CF3EC7C2A6F}" destId="{5FA3C65D-72C1-0C4A-AC52-4BE59DD08E74}" srcOrd="0" destOrd="1" presId="urn:microsoft.com/office/officeart/2005/8/layout/vList2"/>
    <dgm:cxn modelId="{3DAAAD2C-B855-8A45-97B3-F22F026A53B1}" type="presOf" srcId="{777AC9C6-4AB0-7A46-9767-0D817A910B12}" destId="{5FA3C65D-72C1-0C4A-AC52-4BE59DD08E74}" srcOrd="0" destOrd="4" presId="urn:microsoft.com/office/officeart/2005/8/layout/vList2"/>
    <dgm:cxn modelId="{77BE7B2E-4F11-1A42-881B-05ED999AB2AE}" type="presOf" srcId="{80A2CAC0-B927-A240-B1E7-DA8AEC5415AE}" destId="{AAEA3989-3260-4D45-A2B6-C7C560D4000C}" srcOrd="0" destOrd="0" presId="urn:microsoft.com/office/officeart/2005/8/layout/vList2"/>
    <dgm:cxn modelId="{05210948-178C-0842-A370-E8402A48C9BB}" type="presOf" srcId="{6FAFE129-CEA1-D44E-A304-0B1415DC9AA9}" destId="{5FA3C65D-72C1-0C4A-AC52-4BE59DD08E74}" srcOrd="0" destOrd="3" presId="urn:microsoft.com/office/officeart/2005/8/layout/vList2"/>
    <dgm:cxn modelId="{8F04494E-A153-4B40-98C9-E8CD7498FB2C}" srcId="{6335082D-2C84-2E4F-8A79-2B9CCBCC0A9D}" destId="{090D2A50-8D4D-2C48-8641-27EA0CF1331F}" srcOrd="5" destOrd="0" parTransId="{E2BF1018-42F7-7749-B744-F5CD901938D7}" sibTransId="{EABC3EF0-65BE-C14C-953D-DA5ED3657B53}"/>
    <dgm:cxn modelId="{55E85B52-A97E-5749-B9E6-AE44B897B531}" type="presOf" srcId="{7DFC41AE-0219-4D48-967C-50513B744B4F}" destId="{5FA3C65D-72C1-0C4A-AC52-4BE59DD08E74}" srcOrd="0" destOrd="2" presId="urn:microsoft.com/office/officeart/2005/8/layout/vList2"/>
    <dgm:cxn modelId="{F732D161-392E-504F-80F5-D74528184DA7}" type="presOf" srcId="{6335082D-2C84-2E4F-8A79-2B9CCBCC0A9D}" destId="{95062439-AA33-9642-8EC1-B7AD523B07B4}" srcOrd="0" destOrd="0" presId="urn:microsoft.com/office/officeart/2005/8/layout/vList2"/>
    <dgm:cxn modelId="{3D95B96C-54F2-0C46-AC16-B186869538FC}" type="presOf" srcId="{1F4F7A95-B1D1-F742-9408-CBDDF55DB629}" destId="{5FA3C65D-72C1-0C4A-AC52-4BE59DD08E74}" srcOrd="0" destOrd="0" presId="urn:microsoft.com/office/officeart/2005/8/layout/vList2"/>
    <dgm:cxn modelId="{52F55A92-AFAF-4140-B6C0-9D42B94EEDAF}" srcId="{6335082D-2C84-2E4F-8A79-2B9CCBCC0A9D}" destId="{45949849-A85D-4248-86D2-2CF3EC7C2A6F}" srcOrd="1" destOrd="0" parTransId="{5F3A894B-97A4-7C4E-BED5-5DB6FE2CC982}" sibTransId="{BDAF593D-52E8-184F-A14C-FC4869F0A73F}"/>
    <dgm:cxn modelId="{5E9ECAAE-B658-CF42-8FD3-97526C97001A}" srcId="{6335082D-2C84-2E4F-8A79-2B9CCBCC0A9D}" destId="{777AC9C6-4AB0-7A46-9767-0D817A910B12}" srcOrd="4" destOrd="0" parTransId="{12929900-56B8-5645-8752-3C6C49648685}" sibTransId="{D6E46811-A3C3-1D47-9813-0C7AEBD18DD6}"/>
    <dgm:cxn modelId="{F2FE08B2-8B18-2040-A8D2-B03AAD7F6FB2}" srcId="{6335082D-2C84-2E4F-8A79-2B9CCBCC0A9D}" destId="{79E85B36-DF50-C74E-A7E6-A955F0792F46}" srcOrd="7" destOrd="0" parTransId="{0A96BB9D-41DB-8744-8D98-BCE9E3DD27E5}" sibTransId="{7BCE6146-DE3C-5A45-A263-FDF5899AAC7D}"/>
    <dgm:cxn modelId="{766A1FC6-557F-7F4D-B57F-B19CF0022D5F}" srcId="{6335082D-2C84-2E4F-8A79-2B9CCBCC0A9D}" destId="{362A7472-72F1-C340-A5D1-9AC4D3F5694E}" srcOrd="6" destOrd="0" parTransId="{ECB87FA4-F80A-0347-94DE-A50BC6D45EC9}" sibTransId="{006437C1-B44A-AB46-AC9D-42DCB759EF80}"/>
    <dgm:cxn modelId="{D666DBC6-723B-1642-988A-F7011D12F71D}" type="presOf" srcId="{090D2A50-8D4D-2C48-8641-27EA0CF1331F}" destId="{5FA3C65D-72C1-0C4A-AC52-4BE59DD08E74}" srcOrd="0" destOrd="5" presId="urn:microsoft.com/office/officeart/2005/8/layout/vList2"/>
    <dgm:cxn modelId="{FE50E9D6-CB17-F446-8073-90068829C82C}" srcId="{6335082D-2C84-2E4F-8A79-2B9CCBCC0A9D}" destId="{7DFC41AE-0219-4D48-967C-50513B744B4F}" srcOrd="2" destOrd="0" parTransId="{E9B044A0-09BE-8041-9439-6858124F0DD7}" sibTransId="{A37D7399-75E5-214A-A777-E52435BB921B}"/>
    <dgm:cxn modelId="{CADA74D8-FBC5-6143-99D9-F3BA8436A7E6}" srcId="{6335082D-2C84-2E4F-8A79-2B9CCBCC0A9D}" destId="{1F4F7A95-B1D1-F742-9408-CBDDF55DB629}" srcOrd="0" destOrd="0" parTransId="{0765D963-AC38-9941-B747-7605B9C8EAE1}" sibTransId="{CE16A26A-F434-FA41-82BA-A0B86CE30EB8}"/>
    <dgm:cxn modelId="{E47338B1-8BF8-914D-85A8-1D15393B969C}" type="presParOf" srcId="{AAEA3989-3260-4D45-A2B6-C7C560D4000C}" destId="{95062439-AA33-9642-8EC1-B7AD523B07B4}" srcOrd="0" destOrd="0" presId="urn:microsoft.com/office/officeart/2005/8/layout/vList2"/>
    <dgm:cxn modelId="{7DA6CE1E-E303-8A4E-9108-4664D162A735}" type="presParOf" srcId="{AAEA3989-3260-4D45-A2B6-C7C560D4000C}" destId="{5FA3C65D-72C1-0C4A-AC52-4BE59DD08E7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03D82614-8DD1-8047-A347-01DA8FF3A0B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C0FE70F6-806B-AC46-866F-8EDB50EFBD6F}">
      <dgm:prSet/>
      <dgm:spPr/>
      <dgm:t>
        <a:bodyPr/>
        <a:lstStyle/>
        <a:p>
          <a:r>
            <a:rPr lang="tr-TR"/>
            <a:t>Sınırlılıkları </a:t>
          </a:r>
        </a:p>
      </dgm:t>
    </dgm:pt>
    <dgm:pt modelId="{9CA74F2F-C06B-8644-B8AB-46052CE3FD87}" type="parTrans" cxnId="{77D3303B-DA5F-074D-A3D7-BDADA0716E62}">
      <dgm:prSet/>
      <dgm:spPr/>
      <dgm:t>
        <a:bodyPr/>
        <a:lstStyle/>
        <a:p>
          <a:endParaRPr lang="tr-TR"/>
        </a:p>
      </dgm:t>
    </dgm:pt>
    <dgm:pt modelId="{F3A53E72-28A1-FF4A-A3AD-FF4F0D8835C6}" type="sibTrans" cxnId="{77D3303B-DA5F-074D-A3D7-BDADA0716E62}">
      <dgm:prSet/>
      <dgm:spPr/>
      <dgm:t>
        <a:bodyPr/>
        <a:lstStyle/>
        <a:p>
          <a:endParaRPr lang="tr-TR"/>
        </a:p>
      </dgm:t>
    </dgm:pt>
    <dgm:pt modelId="{A99E250F-5CD8-774E-AEF8-61893329279A}">
      <dgm:prSet/>
      <dgm:spPr/>
      <dgm:t>
        <a:bodyPr/>
        <a:lstStyle/>
        <a:p>
          <a:r>
            <a:rPr lang="tr-TR"/>
            <a:t>Uygulaması zaman alır. </a:t>
          </a:r>
        </a:p>
      </dgm:t>
    </dgm:pt>
    <dgm:pt modelId="{9D70BD0C-3807-6E40-B5DA-63A827CD1608}" type="parTrans" cxnId="{0F10EAC9-FCB6-154C-B52D-7BB35AFEECFB}">
      <dgm:prSet/>
      <dgm:spPr/>
      <dgm:t>
        <a:bodyPr/>
        <a:lstStyle/>
        <a:p>
          <a:endParaRPr lang="tr-TR"/>
        </a:p>
      </dgm:t>
    </dgm:pt>
    <dgm:pt modelId="{282683D5-CF65-6346-ABAA-654683720B68}" type="sibTrans" cxnId="{0F10EAC9-FCB6-154C-B52D-7BB35AFEECFB}">
      <dgm:prSet/>
      <dgm:spPr/>
      <dgm:t>
        <a:bodyPr/>
        <a:lstStyle/>
        <a:p>
          <a:endParaRPr lang="tr-TR"/>
        </a:p>
      </dgm:t>
    </dgm:pt>
    <dgm:pt modelId="{268C288E-42B4-1E40-A5E5-9518094835AF}">
      <dgm:prSet/>
      <dgm:spPr/>
      <dgm:t>
        <a:bodyPr/>
        <a:lstStyle/>
        <a:p>
          <a:r>
            <a:rPr lang="tr-TR"/>
            <a:t>Ön bilgileri eksik olan öğrencilere uygulanması zordur. </a:t>
          </a:r>
        </a:p>
      </dgm:t>
    </dgm:pt>
    <dgm:pt modelId="{2C370752-74C7-FF44-994E-A85FD91C37BA}" type="parTrans" cxnId="{D2C62348-91B0-934D-ADD4-12471E93BC6D}">
      <dgm:prSet/>
      <dgm:spPr/>
      <dgm:t>
        <a:bodyPr/>
        <a:lstStyle/>
        <a:p>
          <a:endParaRPr lang="tr-TR"/>
        </a:p>
      </dgm:t>
    </dgm:pt>
    <dgm:pt modelId="{65CF8483-A559-0E42-B5F6-1C28BBD77A60}" type="sibTrans" cxnId="{D2C62348-91B0-934D-ADD4-12471E93BC6D}">
      <dgm:prSet/>
      <dgm:spPr/>
      <dgm:t>
        <a:bodyPr/>
        <a:lstStyle/>
        <a:p>
          <a:endParaRPr lang="tr-TR"/>
        </a:p>
      </dgm:t>
    </dgm:pt>
    <dgm:pt modelId="{C97DD5C8-2D8A-7341-A38A-13F546D82DD7}">
      <dgm:prSet/>
      <dgm:spPr/>
      <dgm:t>
        <a:bodyPr/>
        <a:lstStyle/>
        <a:p>
          <a:r>
            <a:rPr lang="tr-TR"/>
            <a:t>Kalabalık sınıflara uygulanması zordur. </a:t>
          </a:r>
        </a:p>
      </dgm:t>
    </dgm:pt>
    <dgm:pt modelId="{4F4EFF06-BF41-1D46-835D-8DF556A35BBE}" type="parTrans" cxnId="{850FE69A-E409-9D45-B5C0-CD7FAF24B134}">
      <dgm:prSet/>
      <dgm:spPr/>
      <dgm:t>
        <a:bodyPr/>
        <a:lstStyle/>
        <a:p>
          <a:endParaRPr lang="tr-TR"/>
        </a:p>
      </dgm:t>
    </dgm:pt>
    <dgm:pt modelId="{1ED03A60-51A9-0446-B83E-54831DB64191}" type="sibTrans" cxnId="{850FE69A-E409-9D45-B5C0-CD7FAF24B134}">
      <dgm:prSet/>
      <dgm:spPr/>
      <dgm:t>
        <a:bodyPr/>
        <a:lstStyle/>
        <a:p>
          <a:endParaRPr lang="tr-TR"/>
        </a:p>
      </dgm:t>
    </dgm:pt>
    <dgm:pt modelId="{25E983C3-99B8-C745-8785-282734FF57A6}">
      <dgm:prSet/>
      <dgm:spPr/>
      <dgm:t>
        <a:bodyPr/>
        <a:lstStyle/>
        <a:p>
          <a:r>
            <a:rPr lang="tr-TR"/>
            <a:t>Tekniğe uygun sınıf ortamı hazırlamak her zaman gerçekleşmeyebilir. </a:t>
          </a:r>
        </a:p>
      </dgm:t>
    </dgm:pt>
    <dgm:pt modelId="{EFAF8588-49DA-7C42-AB1A-052CB7FD3CE5}" type="parTrans" cxnId="{E9ECF44E-CAA8-564B-A1A9-C2637428C7EF}">
      <dgm:prSet/>
      <dgm:spPr/>
      <dgm:t>
        <a:bodyPr/>
        <a:lstStyle/>
        <a:p>
          <a:endParaRPr lang="tr-TR"/>
        </a:p>
      </dgm:t>
    </dgm:pt>
    <dgm:pt modelId="{CB63F7D8-AA08-6448-8F92-412DBF31C00E}" type="sibTrans" cxnId="{E9ECF44E-CAA8-564B-A1A9-C2637428C7EF}">
      <dgm:prSet/>
      <dgm:spPr/>
      <dgm:t>
        <a:bodyPr/>
        <a:lstStyle/>
        <a:p>
          <a:endParaRPr lang="tr-TR"/>
        </a:p>
      </dgm:t>
    </dgm:pt>
    <dgm:pt modelId="{DA317AEB-A4B2-6A45-B2FF-D3F85150DE7B}">
      <dgm:prSet/>
      <dgm:spPr/>
      <dgm:t>
        <a:bodyPr/>
        <a:lstStyle/>
        <a:p>
          <a:r>
            <a:rPr lang="tr-TR"/>
            <a:t>Öğrencinin bireysel olarak kendini tartmasını engelleyebilir. </a:t>
          </a:r>
        </a:p>
      </dgm:t>
    </dgm:pt>
    <dgm:pt modelId="{BA2CDC6F-9407-F744-97D9-A53E42048F8D}" type="parTrans" cxnId="{C19F542B-448B-FA4F-B84B-260BA9DC1296}">
      <dgm:prSet/>
      <dgm:spPr/>
      <dgm:t>
        <a:bodyPr/>
        <a:lstStyle/>
        <a:p>
          <a:endParaRPr lang="tr-TR"/>
        </a:p>
      </dgm:t>
    </dgm:pt>
    <dgm:pt modelId="{439B127C-CD37-154B-BC4D-39F3737A6386}" type="sibTrans" cxnId="{C19F542B-448B-FA4F-B84B-260BA9DC1296}">
      <dgm:prSet/>
      <dgm:spPr/>
      <dgm:t>
        <a:bodyPr/>
        <a:lstStyle/>
        <a:p>
          <a:endParaRPr lang="tr-TR"/>
        </a:p>
      </dgm:t>
    </dgm:pt>
    <dgm:pt modelId="{59A54E41-6DC0-BC45-843A-1C005C6DFBA1}">
      <dgm:prSet/>
      <dgm:spPr/>
      <dgm:t>
        <a:bodyPr/>
        <a:lstStyle/>
        <a:p>
          <a:r>
            <a:rPr lang="tr-TR"/>
            <a:t>Sürekli bilgi alışverişine alışmış bir öğrenci yalnız kaldığında bireysel yetersizlikle karşı karşıya kalabilir.</a:t>
          </a:r>
        </a:p>
      </dgm:t>
    </dgm:pt>
    <dgm:pt modelId="{37C1F91F-FA15-7F4B-AE6F-BDBEAEBBFE6C}" type="parTrans" cxnId="{7B40CD48-B8E2-2E49-AD4C-9E4254658747}">
      <dgm:prSet/>
      <dgm:spPr/>
      <dgm:t>
        <a:bodyPr/>
        <a:lstStyle/>
        <a:p>
          <a:endParaRPr lang="tr-TR"/>
        </a:p>
      </dgm:t>
    </dgm:pt>
    <dgm:pt modelId="{1AB018FB-09C3-6D4D-9AC1-E4C41414F8F5}" type="sibTrans" cxnId="{7B40CD48-B8E2-2E49-AD4C-9E4254658747}">
      <dgm:prSet/>
      <dgm:spPr/>
      <dgm:t>
        <a:bodyPr/>
        <a:lstStyle/>
        <a:p>
          <a:endParaRPr lang="tr-TR"/>
        </a:p>
      </dgm:t>
    </dgm:pt>
    <dgm:pt modelId="{275C4A69-D784-1848-A32D-E714DB7B308E}" type="pres">
      <dgm:prSet presAssocID="{03D82614-8DD1-8047-A347-01DA8FF3A0BD}" presName="linear" presStyleCnt="0">
        <dgm:presLayoutVars>
          <dgm:animLvl val="lvl"/>
          <dgm:resizeHandles val="exact"/>
        </dgm:presLayoutVars>
      </dgm:prSet>
      <dgm:spPr/>
    </dgm:pt>
    <dgm:pt modelId="{F7630275-5B2F-894D-ABAA-97927A77AAD4}" type="pres">
      <dgm:prSet presAssocID="{C0FE70F6-806B-AC46-866F-8EDB50EFBD6F}" presName="parentText" presStyleLbl="node1" presStyleIdx="0" presStyleCnt="1">
        <dgm:presLayoutVars>
          <dgm:chMax val="0"/>
          <dgm:bulletEnabled val="1"/>
        </dgm:presLayoutVars>
      </dgm:prSet>
      <dgm:spPr/>
    </dgm:pt>
    <dgm:pt modelId="{57D7C940-7C9A-934D-B4E2-6539C93AA17D}" type="pres">
      <dgm:prSet presAssocID="{C0FE70F6-806B-AC46-866F-8EDB50EFBD6F}" presName="childText" presStyleLbl="revTx" presStyleIdx="0" presStyleCnt="1">
        <dgm:presLayoutVars>
          <dgm:bulletEnabled val="1"/>
        </dgm:presLayoutVars>
      </dgm:prSet>
      <dgm:spPr/>
    </dgm:pt>
  </dgm:ptLst>
  <dgm:cxnLst>
    <dgm:cxn modelId="{5D7BA01D-011E-0740-830B-4FA6D36DEC45}" type="presOf" srcId="{25E983C3-99B8-C745-8785-282734FF57A6}" destId="{57D7C940-7C9A-934D-B4E2-6539C93AA17D}" srcOrd="0" destOrd="3" presId="urn:microsoft.com/office/officeart/2005/8/layout/vList2"/>
    <dgm:cxn modelId="{F7924523-3607-6A47-B00D-3EAA95518F61}" type="presOf" srcId="{268C288E-42B4-1E40-A5E5-9518094835AF}" destId="{57D7C940-7C9A-934D-B4E2-6539C93AA17D}" srcOrd="0" destOrd="1" presId="urn:microsoft.com/office/officeart/2005/8/layout/vList2"/>
    <dgm:cxn modelId="{8D111E25-4CA8-2147-98FC-93E66EED4F42}" type="presOf" srcId="{59A54E41-6DC0-BC45-843A-1C005C6DFBA1}" destId="{57D7C940-7C9A-934D-B4E2-6539C93AA17D}" srcOrd="0" destOrd="5" presId="urn:microsoft.com/office/officeart/2005/8/layout/vList2"/>
    <dgm:cxn modelId="{C19F542B-448B-FA4F-B84B-260BA9DC1296}" srcId="{C0FE70F6-806B-AC46-866F-8EDB50EFBD6F}" destId="{DA317AEB-A4B2-6A45-B2FF-D3F85150DE7B}" srcOrd="4" destOrd="0" parTransId="{BA2CDC6F-9407-F744-97D9-A53E42048F8D}" sibTransId="{439B127C-CD37-154B-BC4D-39F3737A6386}"/>
    <dgm:cxn modelId="{77D3303B-DA5F-074D-A3D7-BDADA0716E62}" srcId="{03D82614-8DD1-8047-A347-01DA8FF3A0BD}" destId="{C0FE70F6-806B-AC46-866F-8EDB50EFBD6F}" srcOrd="0" destOrd="0" parTransId="{9CA74F2F-C06B-8644-B8AB-46052CE3FD87}" sibTransId="{F3A53E72-28A1-FF4A-A3AD-FF4F0D8835C6}"/>
    <dgm:cxn modelId="{D2C62348-91B0-934D-ADD4-12471E93BC6D}" srcId="{C0FE70F6-806B-AC46-866F-8EDB50EFBD6F}" destId="{268C288E-42B4-1E40-A5E5-9518094835AF}" srcOrd="1" destOrd="0" parTransId="{2C370752-74C7-FF44-994E-A85FD91C37BA}" sibTransId="{65CF8483-A559-0E42-B5F6-1C28BBD77A60}"/>
    <dgm:cxn modelId="{7B40CD48-B8E2-2E49-AD4C-9E4254658747}" srcId="{C0FE70F6-806B-AC46-866F-8EDB50EFBD6F}" destId="{59A54E41-6DC0-BC45-843A-1C005C6DFBA1}" srcOrd="5" destOrd="0" parTransId="{37C1F91F-FA15-7F4B-AE6F-BDBEAEBBFE6C}" sibTransId="{1AB018FB-09C3-6D4D-9AC1-E4C41414F8F5}"/>
    <dgm:cxn modelId="{E9ECF44E-CAA8-564B-A1A9-C2637428C7EF}" srcId="{C0FE70F6-806B-AC46-866F-8EDB50EFBD6F}" destId="{25E983C3-99B8-C745-8785-282734FF57A6}" srcOrd="3" destOrd="0" parTransId="{EFAF8588-49DA-7C42-AB1A-052CB7FD3CE5}" sibTransId="{CB63F7D8-AA08-6448-8F92-412DBF31C00E}"/>
    <dgm:cxn modelId="{09DAC15F-6A25-DC4B-8689-97515E0A67F1}" type="presOf" srcId="{A99E250F-5CD8-774E-AEF8-61893329279A}" destId="{57D7C940-7C9A-934D-B4E2-6539C93AA17D}" srcOrd="0" destOrd="0" presId="urn:microsoft.com/office/officeart/2005/8/layout/vList2"/>
    <dgm:cxn modelId="{86083D76-970A-214C-8DAE-C2B8B6C38282}" type="presOf" srcId="{C0FE70F6-806B-AC46-866F-8EDB50EFBD6F}" destId="{F7630275-5B2F-894D-ABAA-97927A77AAD4}" srcOrd="0" destOrd="0" presId="urn:microsoft.com/office/officeart/2005/8/layout/vList2"/>
    <dgm:cxn modelId="{54F2F18A-9AE8-C741-A4A1-18B00EF40E04}" type="presOf" srcId="{03D82614-8DD1-8047-A347-01DA8FF3A0BD}" destId="{275C4A69-D784-1848-A32D-E714DB7B308E}" srcOrd="0" destOrd="0" presId="urn:microsoft.com/office/officeart/2005/8/layout/vList2"/>
    <dgm:cxn modelId="{850FE69A-E409-9D45-B5C0-CD7FAF24B134}" srcId="{C0FE70F6-806B-AC46-866F-8EDB50EFBD6F}" destId="{C97DD5C8-2D8A-7341-A38A-13F546D82DD7}" srcOrd="2" destOrd="0" parTransId="{4F4EFF06-BF41-1D46-835D-8DF556A35BBE}" sibTransId="{1ED03A60-51A9-0446-B83E-54831DB64191}"/>
    <dgm:cxn modelId="{5A1E449C-C85A-5F4B-B917-18DBB3363C08}" type="presOf" srcId="{C97DD5C8-2D8A-7341-A38A-13F546D82DD7}" destId="{57D7C940-7C9A-934D-B4E2-6539C93AA17D}" srcOrd="0" destOrd="2" presId="urn:microsoft.com/office/officeart/2005/8/layout/vList2"/>
    <dgm:cxn modelId="{0F10EAC9-FCB6-154C-B52D-7BB35AFEECFB}" srcId="{C0FE70F6-806B-AC46-866F-8EDB50EFBD6F}" destId="{A99E250F-5CD8-774E-AEF8-61893329279A}" srcOrd="0" destOrd="0" parTransId="{9D70BD0C-3807-6E40-B5DA-63A827CD1608}" sibTransId="{282683D5-CF65-6346-ABAA-654683720B68}"/>
    <dgm:cxn modelId="{C3ACF7D5-1441-A847-A221-1472E9FF575B}" type="presOf" srcId="{DA317AEB-A4B2-6A45-B2FF-D3F85150DE7B}" destId="{57D7C940-7C9A-934D-B4E2-6539C93AA17D}" srcOrd="0" destOrd="4" presId="urn:microsoft.com/office/officeart/2005/8/layout/vList2"/>
    <dgm:cxn modelId="{72BC09CA-E92B-E04F-9F0F-FA4129A9066D}" type="presParOf" srcId="{275C4A69-D784-1848-A32D-E714DB7B308E}" destId="{F7630275-5B2F-894D-ABAA-97927A77AAD4}" srcOrd="0" destOrd="0" presId="urn:microsoft.com/office/officeart/2005/8/layout/vList2"/>
    <dgm:cxn modelId="{C8602B25-AA4F-EB48-9513-0AD5E5D5A4B5}" type="presParOf" srcId="{275C4A69-D784-1848-A32D-E714DB7B308E}" destId="{57D7C940-7C9A-934D-B4E2-6539C93AA17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F81B0-0364-0048-9A84-C7028A2AA2B4}">
      <dsp:nvSpPr>
        <dsp:cNvPr id="0" name=""/>
        <dsp:cNvSpPr/>
      </dsp:nvSpPr>
      <dsp:spPr>
        <a:xfrm>
          <a:off x="3406" y="61934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EĞİTSEL OYUNLAR</a:t>
          </a:r>
          <a:endParaRPr lang="en-US" sz="2200" kern="1200"/>
        </a:p>
      </dsp:txBody>
      <dsp:txXfrm>
        <a:off x="3406" y="619349"/>
        <a:ext cx="1844470" cy="1106682"/>
      </dsp:txXfrm>
    </dsp:sp>
    <dsp:sp modelId="{DB1141C6-009B-2748-97AD-1032DE887883}">
      <dsp:nvSpPr>
        <dsp:cNvPr id="0" name=""/>
        <dsp:cNvSpPr/>
      </dsp:nvSpPr>
      <dsp:spPr>
        <a:xfrm>
          <a:off x="2032324" y="61934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GEZİ- GÖZLEM TEKNİĞİ</a:t>
          </a:r>
          <a:endParaRPr lang="en-US" sz="2200" kern="1200"/>
        </a:p>
      </dsp:txBody>
      <dsp:txXfrm>
        <a:off x="2032324" y="619349"/>
        <a:ext cx="1844470" cy="1106682"/>
      </dsp:txXfrm>
    </dsp:sp>
    <dsp:sp modelId="{2DA9B997-8FE7-1147-98C9-F4A790F9F6FC}">
      <dsp:nvSpPr>
        <dsp:cNvPr id="0" name=""/>
        <dsp:cNvSpPr/>
      </dsp:nvSpPr>
      <dsp:spPr>
        <a:xfrm>
          <a:off x="4061241" y="61934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dirty="0"/>
            <a:t>GÖRÜŞ GELİŞTİRME TEKNİĞİ</a:t>
          </a:r>
          <a:endParaRPr lang="en-US" sz="2200" kern="1200" dirty="0"/>
        </a:p>
      </dsp:txBody>
      <dsp:txXfrm>
        <a:off x="4061241" y="619349"/>
        <a:ext cx="1844470" cy="1106682"/>
      </dsp:txXfrm>
    </dsp:sp>
    <dsp:sp modelId="{29771FDD-EB27-5F4F-8AF1-3DB0C7F8438D}">
      <dsp:nvSpPr>
        <dsp:cNvPr id="0" name=""/>
        <dsp:cNvSpPr/>
      </dsp:nvSpPr>
      <dsp:spPr>
        <a:xfrm>
          <a:off x="6090158" y="61934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İSTASYON TEKNİĞİ</a:t>
          </a:r>
          <a:endParaRPr lang="en-US" sz="2200" kern="1200"/>
        </a:p>
      </dsp:txBody>
      <dsp:txXfrm>
        <a:off x="6090158" y="619349"/>
        <a:ext cx="1844470" cy="1106682"/>
      </dsp:txXfrm>
    </dsp:sp>
    <dsp:sp modelId="{4656C205-70C5-9944-8A00-C65A68B42A96}">
      <dsp:nvSpPr>
        <dsp:cNvPr id="0" name=""/>
        <dsp:cNvSpPr/>
      </dsp:nvSpPr>
      <dsp:spPr>
        <a:xfrm>
          <a:off x="8119076" y="61934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KARTOPU TEKNİĞİ</a:t>
          </a:r>
          <a:endParaRPr lang="en-US" sz="2200" kern="1200"/>
        </a:p>
      </dsp:txBody>
      <dsp:txXfrm>
        <a:off x="8119076" y="619349"/>
        <a:ext cx="1844470" cy="1106682"/>
      </dsp:txXfrm>
    </dsp:sp>
    <dsp:sp modelId="{B3C86BE6-BEE9-5B4E-B213-49739CC7AB18}">
      <dsp:nvSpPr>
        <dsp:cNvPr id="0" name=""/>
        <dsp:cNvSpPr/>
      </dsp:nvSpPr>
      <dsp:spPr>
        <a:xfrm>
          <a:off x="3406" y="191047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KAVRAM HARİTALARI</a:t>
          </a:r>
          <a:endParaRPr lang="en-US" sz="2200" kern="1200"/>
        </a:p>
      </dsp:txBody>
      <dsp:txXfrm>
        <a:off x="3406" y="1910479"/>
        <a:ext cx="1844470" cy="1106682"/>
      </dsp:txXfrm>
    </dsp:sp>
    <dsp:sp modelId="{AA9C92E5-31AC-C34E-B318-9074596A18A1}">
      <dsp:nvSpPr>
        <dsp:cNvPr id="0" name=""/>
        <dsp:cNvSpPr/>
      </dsp:nvSpPr>
      <dsp:spPr>
        <a:xfrm>
          <a:off x="2032324" y="191047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KONUŞMA HALKASI</a:t>
          </a:r>
          <a:endParaRPr lang="en-US" sz="2200" kern="1200"/>
        </a:p>
      </dsp:txBody>
      <dsp:txXfrm>
        <a:off x="2032324" y="1910479"/>
        <a:ext cx="1844470" cy="1106682"/>
      </dsp:txXfrm>
    </dsp:sp>
    <dsp:sp modelId="{ABAFF981-D8AB-134F-BA02-0E587996CED8}">
      <dsp:nvSpPr>
        <dsp:cNvPr id="0" name=""/>
        <dsp:cNvSpPr/>
      </dsp:nvSpPr>
      <dsp:spPr>
        <a:xfrm>
          <a:off x="4061241" y="191047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dirty="0"/>
            <a:t>KÖŞELEME TEKNİĞİ</a:t>
          </a:r>
          <a:endParaRPr lang="en-US" sz="2200" kern="1200" dirty="0"/>
        </a:p>
      </dsp:txBody>
      <dsp:txXfrm>
        <a:off x="4061241" y="1910479"/>
        <a:ext cx="1844470" cy="1106682"/>
      </dsp:txXfrm>
    </dsp:sp>
    <dsp:sp modelId="{41196DE3-826E-8C42-BB89-0D496DCB37C1}">
      <dsp:nvSpPr>
        <dsp:cNvPr id="0" name=""/>
        <dsp:cNvSpPr/>
      </dsp:nvSpPr>
      <dsp:spPr>
        <a:xfrm>
          <a:off x="6090158" y="191047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MİKRO ÖĞRETİM </a:t>
          </a:r>
          <a:endParaRPr lang="en-US" sz="2200" kern="1200"/>
        </a:p>
      </dsp:txBody>
      <dsp:txXfrm>
        <a:off x="6090158" y="1910479"/>
        <a:ext cx="1844470" cy="1106682"/>
      </dsp:txXfrm>
    </dsp:sp>
    <dsp:sp modelId="{BDAE766C-FA71-6E43-99E2-ECA3B9C83122}">
      <dsp:nvSpPr>
        <dsp:cNvPr id="0" name=""/>
        <dsp:cNvSpPr/>
      </dsp:nvSpPr>
      <dsp:spPr>
        <a:xfrm>
          <a:off x="8119076" y="1910479"/>
          <a:ext cx="1844470" cy="11066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dirty="0"/>
            <a:t>RULMAN</a:t>
          </a:r>
          <a:endParaRPr lang="en-US" sz="2200" kern="1200" dirty="0"/>
        </a:p>
      </dsp:txBody>
      <dsp:txXfrm>
        <a:off x="8119076" y="1910479"/>
        <a:ext cx="1844470" cy="11066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295B3F-99F8-4538-ABC8-0C6D8DD5FA91}">
      <dsp:nvSpPr>
        <dsp:cNvPr id="0" name=""/>
        <dsp:cNvSpPr/>
      </dsp:nvSpPr>
      <dsp:spPr>
        <a:xfrm>
          <a:off x="0" y="572"/>
          <a:ext cx="5906327" cy="13387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521CBD-3891-4A50-938A-A5C832D0960A}">
      <dsp:nvSpPr>
        <dsp:cNvPr id="0" name=""/>
        <dsp:cNvSpPr/>
      </dsp:nvSpPr>
      <dsp:spPr>
        <a:xfrm>
          <a:off x="404961" y="301782"/>
          <a:ext cx="736292" cy="7362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ED084BD-9914-4345-A5E3-45FB6F50BA1D}">
      <dsp:nvSpPr>
        <dsp:cNvPr id="0" name=""/>
        <dsp:cNvSpPr/>
      </dsp:nvSpPr>
      <dsp:spPr>
        <a:xfrm>
          <a:off x="1546215" y="572"/>
          <a:ext cx="4360112" cy="1338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681" tIns="141681" rIns="141681" bIns="141681" numCol="1" spcCol="1270" anchor="ctr" anchorCtr="0">
          <a:noAutofit/>
        </a:bodyPr>
        <a:lstStyle/>
        <a:p>
          <a:pPr marL="0" lvl="0" indent="0" algn="l" defTabSz="622300">
            <a:lnSpc>
              <a:spcPct val="90000"/>
            </a:lnSpc>
            <a:spcBef>
              <a:spcPct val="0"/>
            </a:spcBef>
            <a:spcAft>
              <a:spcPct val="35000"/>
            </a:spcAft>
            <a:buNone/>
          </a:pPr>
          <a:r>
            <a:rPr lang="tr-TR" sz="1400" kern="1200"/>
            <a:t>Öğrenilen bilgilerin pekiştirilmesini ve daha rahat bir ortamda tekrar edilmesini sağlayan bir öğretim tekniğidir.</a:t>
          </a:r>
          <a:endParaRPr lang="en-US" sz="1400" kern="1200"/>
        </a:p>
      </dsp:txBody>
      <dsp:txXfrm>
        <a:off x="1546215" y="572"/>
        <a:ext cx="4360112" cy="1338714"/>
      </dsp:txXfrm>
    </dsp:sp>
    <dsp:sp modelId="{0B7578D3-971A-4125-B14B-62D00A4F308F}">
      <dsp:nvSpPr>
        <dsp:cNvPr id="0" name=""/>
        <dsp:cNvSpPr/>
      </dsp:nvSpPr>
      <dsp:spPr>
        <a:xfrm>
          <a:off x="0" y="1673965"/>
          <a:ext cx="5906327" cy="13387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384D9B-52C4-4A54-8AFE-001C8D880EA9}">
      <dsp:nvSpPr>
        <dsp:cNvPr id="0" name=""/>
        <dsp:cNvSpPr/>
      </dsp:nvSpPr>
      <dsp:spPr>
        <a:xfrm>
          <a:off x="404961" y="1975176"/>
          <a:ext cx="736292" cy="7362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2874762-8FBC-475E-9C9E-ED4AB3EEF54B}">
      <dsp:nvSpPr>
        <dsp:cNvPr id="0" name=""/>
        <dsp:cNvSpPr/>
      </dsp:nvSpPr>
      <dsp:spPr>
        <a:xfrm>
          <a:off x="1546215" y="1673965"/>
          <a:ext cx="4360112" cy="1338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681" tIns="141681" rIns="141681" bIns="141681" numCol="1" spcCol="1270" anchor="ctr" anchorCtr="0">
          <a:noAutofit/>
        </a:bodyPr>
        <a:lstStyle/>
        <a:p>
          <a:pPr marL="0" lvl="0" indent="0" algn="l" defTabSz="622300">
            <a:lnSpc>
              <a:spcPct val="90000"/>
            </a:lnSpc>
            <a:spcBef>
              <a:spcPct val="0"/>
            </a:spcBef>
            <a:spcAft>
              <a:spcPct val="35000"/>
            </a:spcAft>
            <a:buNone/>
          </a:pPr>
          <a:r>
            <a:rPr lang="tr-TR" sz="1400" kern="1200"/>
            <a:t>Bireylerin fiziksel, zihinsel yeteneklerini, sanatsal ve estetik niteliklerini ve becerilerin geliştiren, yaşantıyı zevkli kılan, öğrenilen bilgilerin pekiştirilmesini ve daha rahat bir ortamda tekrar edilmesini sağlayan etkinliklerdendir.</a:t>
          </a:r>
          <a:endParaRPr lang="en-US" sz="1400" kern="1200"/>
        </a:p>
      </dsp:txBody>
      <dsp:txXfrm>
        <a:off x="1546215" y="1673965"/>
        <a:ext cx="4360112" cy="1338714"/>
      </dsp:txXfrm>
    </dsp:sp>
    <dsp:sp modelId="{A7E88F3A-042B-4ECC-8CF9-8E6DB157A406}">
      <dsp:nvSpPr>
        <dsp:cNvPr id="0" name=""/>
        <dsp:cNvSpPr/>
      </dsp:nvSpPr>
      <dsp:spPr>
        <a:xfrm>
          <a:off x="0" y="3347358"/>
          <a:ext cx="5906327" cy="13387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361A8B-37ED-4418-AD5B-D437DCA96E7A}">
      <dsp:nvSpPr>
        <dsp:cNvPr id="0" name=""/>
        <dsp:cNvSpPr/>
      </dsp:nvSpPr>
      <dsp:spPr>
        <a:xfrm>
          <a:off x="404961" y="3648569"/>
          <a:ext cx="736292" cy="7362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FC81F89-E3A8-4882-9106-11C762781DB3}">
      <dsp:nvSpPr>
        <dsp:cNvPr id="0" name=""/>
        <dsp:cNvSpPr/>
      </dsp:nvSpPr>
      <dsp:spPr>
        <a:xfrm>
          <a:off x="1546215" y="3347358"/>
          <a:ext cx="4360112" cy="1338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681" tIns="141681" rIns="141681" bIns="141681" numCol="1" spcCol="1270" anchor="ctr" anchorCtr="0">
          <a:noAutofit/>
        </a:bodyPr>
        <a:lstStyle/>
        <a:p>
          <a:pPr marL="0" lvl="0" indent="0" algn="l" defTabSz="622300">
            <a:lnSpc>
              <a:spcPct val="90000"/>
            </a:lnSpc>
            <a:spcBef>
              <a:spcPct val="0"/>
            </a:spcBef>
            <a:spcAft>
              <a:spcPct val="35000"/>
            </a:spcAft>
            <a:buNone/>
          </a:pPr>
          <a:r>
            <a:rPr lang="tr-TR" sz="1400" kern="1200"/>
            <a:t>Eğitsel oyunlarla konular daha ilgi çekici duruma getirilebilir, etkin olmayan öğrencilere derse katılma olanağı sağlanır.</a:t>
          </a:r>
          <a:endParaRPr lang="en-US" sz="1400" kern="1200"/>
        </a:p>
      </dsp:txBody>
      <dsp:txXfrm>
        <a:off x="1546215" y="3347358"/>
        <a:ext cx="4360112" cy="13387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39E72F-4AAE-0D44-9C0B-2B5CE1D333C6}">
      <dsp:nvSpPr>
        <dsp:cNvPr id="0" name=""/>
        <dsp:cNvSpPr/>
      </dsp:nvSpPr>
      <dsp:spPr>
        <a:xfrm>
          <a:off x="0" y="0"/>
          <a:ext cx="6066194"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B11722-7F5A-1147-9809-10551C8789F0}">
      <dsp:nvSpPr>
        <dsp:cNvPr id="0" name=""/>
        <dsp:cNvSpPr/>
      </dsp:nvSpPr>
      <dsp:spPr>
        <a:xfrm>
          <a:off x="0" y="0"/>
          <a:ext cx="1765197" cy="618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endParaRPr lang="tr-TR" sz="2000" kern="1200" dirty="0"/>
        </a:p>
        <a:p>
          <a:pPr marL="0" lvl="0" indent="0" algn="l" defTabSz="889000">
            <a:lnSpc>
              <a:spcPct val="90000"/>
            </a:lnSpc>
            <a:spcBef>
              <a:spcPct val="0"/>
            </a:spcBef>
            <a:spcAft>
              <a:spcPct val="35000"/>
            </a:spcAft>
            <a:buNone/>
          </a:pPr>
          <a:endParaRPr lang="tr-TR" sz="2000" kern="1200" dirty="0"/>
        </a:p>
        <a:p>
          <a:pPr marL="0" lvl="0" indent="0" algn="l" defTabSz="889000">
            <a:lnSpc>
              <a:spcPct val="90000"/>
            </a:lnSpc>
            <a:spcBef>
              <a:spcPct val="0"/>
            </a:spcBef>
            <a:spcAft>
              <a:spcPct val="35000"/>
            </a:spcAft>
            <a:buNone/>
          </a:pPr>
          <a:endParaRPr lang="tr-TR" sz="2000" kern="1200" dirty="0"/>
        </a:p>
        <a:p>
          <a:pPr marL="0" lvl="0" indent="0" algn="l" defTabSz="889000">
            <a:lnSpc>
              <a:spcPct val="90000"/>
            </a:lnSpc>
            <a:spcBef>
              <a:spcPct val="0"/>
            </a:spcBef>
            <a:spcAft>
              <a:spcPct val="35000"/>
            </a:spcAft>
            <a:buNone/>
          </a:pPr>
          <a:endParaRPr lang="tr-TR" sz="2000" kern="1200" dirty="0"/>
        </a:p>
        <a:p>
          <a:pPr marL="0" lvl="0" indent="0" algn="l" defTabSz="889000">
            <a:lnSpc>
              <a:spcPct val="90000"/>
            </a:lnSpc>
            <a:spcBef>
              <a:spcPct val="0"/>
            </a:spcBef>
            <a:spcAft>
              <a:spcPct val="35000"/>
            </a:spcAft>
            <a:buNone/>
          </a:pPr>
          <a:endParaRPr lang="tr-TR" sz="2000" kern="1200" dirty="0"/>
        </a:p>
        <a:p>
          <a:pPr marL="0" lvl="0" indent="0" algn="l" defTabSz="889000">
            <a:lnSpc>
              <a:spcPct val="90000"/>
            </a:lnSpc>
            <a:spcBef>
              <a:spcPct val="0"/>
            </a:spcBef>
            <a:spcAft>
              <a:spcPct val="35000"/>
            </a:spcAft>
            <a:buNone/>
          </a:pPr>
          <a:endParaRPr lang="tr-TR" sz="2000" kern="1200" dirty="0"/>
        </a:p>
        <a:p>
          <a:pPr marL="0" lvl="0" indent="0" algn="l" defTabSz="889000">
            <a:lnSpc>
              <a:spcPct val="90000"/>
            </a:lnSpc>
            <a:spcBef>
              <a:spcPct val="0"/>
            </a:spcBef>
            <a:spcAft>
              <a:spcPct val="35000"/>
            </a:spcAft>
            <a:buNone/>
          </a:pPr>
          <a:r>
            <a:rPr lang="tr-TR" sz="2000" kern="1200" dirty="0"/>
            <a:t>Etkili Uygulanması İçin İlkeler</a:t>
          </a:r>
        </a:p>
      </dsp:txBody>
      <dsp:txXfrm>
        <a:off x="0" y="0"/>
        <a:ext cx="1765197" cy="6187858"/>
      </dsp:txXfrm>
    </dsp:sp>
    <dsp:sp modelId="{D43FA8EA-7D22-D14D-9F43-6FA1FDB1ABEC}">
      <dsp:nvSpPr>
        <dsp:cNvPr id="0" name=""/>
        <dsp:cNvSpPr/>
      </dsp:nvSpPr>
      <dsp:spPr>
        <a:xfrm>
          <a:off x="1845794" y="58313"/>
          <a:ext cx="4217870" cy="1166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Belli bir amaca yönelik olmalı, eğitsel değer taşımalı, hedef davranışları kazandıracak nitelikte olmalıdır.</a:t>
          </a:r>
        </a:p>
      </dsp:txBody>
      <dsp:txXfrm>
        <a:off x="1845794" y="58313"/>
        <a:ext cx="4217870" cy="1166266"/>
      </dsp:txXfrm>
    </dsp:sp>
    <dsp:sp modelId="{D7481BB9-B523-B34D-890A-3D42F22AD089}">
      <dsp:nvSpPr>
        <dsp:cNvPr id="0" name=""/>
        <dsp:cNvSpPr/>
      </dsp:nvSpPr>
      <dsp:spPr>
        <a:xfrm>
          <a:off x="1765197" y="1224579"/>
          <a:ext cx="4298467"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745619-CA08-D247-9ECC-1D2077058D49}">
      <dsp:nvSpPr>
        <dsp:cNvPr id="0" name=""/>
        <dsp:cNvSpPr/>
      </dsp:nvSpPr>
      <dsp:spPr>
        <a:xfrm>
          <a:off x="1845794" y="1282892"/>
          <a:ext cx="4217870" cy="1166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Eğitsel oyunun kuralları açıkça belirtilmeli, gerekli araç-gereçler temin edilmelidir. </a:t>
          </a:r>
        </a:p>
      </dsp:txBody>
      <dsp:txXfrm>
        <a:off x="1845794" y="1282892"/>
        <a:ext cx="4217870" cy="1166266"/>
      </dsp:txXfrm>
    </dsp:sp>
    <dsp:sp modelId="{17D00571-6132-604D-98BF-7F4B2BC08F54}">
      <dsp:nvSpPr>
        <dsp:cNvPr id="0" name=""/>
        <dsp:cNvSpPr/>
      </dsp:nvSpPr>
      <dsp:spPr>
        <a:xfrm>
          <a:off x="1765197" y="2449159"/>
          <a:ext cx="4298467"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A55951-B50D-084A-8293-D688D5F9C479}">
      <dsp:nvSpPr>
        <dsp:cNvPr id="0" name=""/>
        <dsp:cNvSpPr/>
      </dsp:nvSpPr>
      <dsp:spPr>
        <a:xfrm>
          <a:off x="1845794" y="2507472"/>
          <a:ext cx="4217870" cy="1166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Öğrencilerin güven duyacağı uygun okul ve sınıf iklimi oluşturulmalıdır.</a:t>
          </a:r>
        </a:p>
      </dsp:txBody>
      <dsp:txXfrm>
        <a:off x="1845794" y="2507472"/>
        <a:ext cx="4217870" cy="1166266"/>
      </dsp:txXfrm>
    </dsp:sp>
    <dsp:sp modelId="{2BCFD2F4-4947-9940-BBCC-9113E52985A9}">
      <dsp:nvSpPr>
        <dsp:cNvPr id="0" name=""/>
        <dsp:cNvSpPr/>
      </dsp:nvSpPr>
      <dsp:spPr>
        <a:xfrm>
          <a:off x="1765197" y="3673738"/>
          <a:ext cx="4298467"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B5A086-F34B-D64D-9E41-9029931F03F6}">
      <dsp:nvSpPr>
        <dsp:cNvPr id="0" name=""/>
        <dsp:cNvSpPr/>
      </dsp:nvSpPr>
      <dsp:spPr>
        <a:xfrm>
          <a:off x="1845794" y="3732051"/>
          <a:ext cx="4217870" cy="1166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Planlama yapılmalı, plana uygun hareket edilmelidir.</a:t>
          </a:r>
        </a:p>
      </dsp:txBody>
      <dsp:txXfrm>
        <a:off x="1845794" y="3732051"/>
        <a:ext cx="4217870" cy="1166266"/>
      </dsp:txXfrm>
    </dsp:sp>
    <dsp:sp modelId="{86161273-EB13-C141-8D13-2581D7CCEEBA}">
      <dsp:nvSpPr>
        <dsp:cNvPr id="0" name=""/>
        <dsp:cNvSpPr/>
      </dsp:nvSpPr>
      <dsp:spPr>
        <a:xfrm>
          <a:off x="1765197" y="4898318"/>
          <a:ext cx="4298467"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2FA5F7-F4A9-DA4A-9E11-B089B12BAE43}">
      <dsp:nvSpPr>
        <dsp:cNvPr id="0" name=""/>
        <dsp:cNvSpPr/>
      </dsp:nvSpPr>
      <dsp:spPr>
        <a:xfrm>
          <a:off x="1845794" y="4956631"/>
          <a:ext cx="4217870" cy="1166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Süreç öğrencilerin farklı alanlarda gelişimine olanak verecek şekilde sürdürülmelidir.</a:t>
          </a:r>
        </a:p>
      </dsp:txBody>
      <dsp:txXfrm>
        <a:off x="1845794" y="4956631"/>
        <a:ext cx="4217870" cy="1166266"/>
      </dsp:txXfrm>
    </dsp:sp>
    <dsp:sp modelId="{207D6A84-9843-F24F-A422-FD0B1CD0659F}">
      <dsp:nvSpPr>
        <dsp:cNvPr id="0" name=""/>
        <dsp:cNvSpPr/>
      </dsp:nvSpPr>
      <dsp:spPr>
        <a:xfrm>
          <a:off x="1765197" y="6122897"/>
          <a:ext cx="4298467"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7EFA2-984E-7841-BFBE-BD34DCBBE8F6}">
      <dsp:nvSpPr>
        <dsp:cNvPr id="0" name=""/>
        <dsp:cNvSpPr/>
      </dsp:nvSpPr>
      <dsp:spPr>
        <a:xfrm>
          <a:off x="0" y="319031"/>
          <a:ext cx="5365217" cy="52767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Yararları</a:t>
          </a:r>
        </a:p>
      </dsp:txBody>
      <dsp:txXfrm>
        <a:off x="25759" y="344790"/>
        <a:ext cx="5313699" cy="476152"/>
      </dsp:txXfrm>
    </dsp:sp>
    <dsp:sp modelId="{F78AEF3A-A5B6-D247-BB9D-4B697BBBE79F}">
      <dsp:nvSpPr>
        <dsp:cNvPr id="0" name=""/>
        <dsp:cNvSpPr/>
      </dsp:nvSpPr>
      <dsp:spPr>
        <a:xfrm>
          <a:off x="0" y="846702"/>
          <a:ext cx="5365217" cy="373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346"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tr-TR" sz="1700" kern="1200"/>
            <a:t>Öğrenilecek konuya duyulan ilgiyi artırır.</a:t>
          </a:r>
        </a:p>
        <a:p>
          <a:pPr marL="171450" lvl="1" indent="-171450" algn="l" defTabSz="755650">
            <a:lnSpc>
              <a:spcPct val="90000"/>
            </a:lnSpc>
            <a:spcBef>
              <a:spcPct val="0"/>
            </a:spcBef>
            <a:spcAft>
              <a:spcPct val="20000"/>
            </a:spcAft>
            <a:buChar char="•"/>
          </a:pPr>
          <a:r>
            <a:rPr lang="tr-TR" sz="1700" kern="1200"/>
            <a:t>Öğrenmeleri gerekenleri daha kısa sürede kazanabilmektedirler.</a:t>
          </a:r>
        </a:p>
        <a:p>
          <a:pPr marL="171450" lvl="1" indent="-171450" algn="l" defTabSz="755650">
            <a:lnSpc>
              <a:spcPct val="90000"/>
            </a:lnSpc>
            <a:spcBef>
              <a:spcPct val="0"/>
            </a:spcBef>
            <a:spcAft>
              <a:spcPct val="20000"/>
            </a:spcAft>
            <a:buChar char="•"/>
          </a:pPr>
          <a:r>
            <a:rPr lang="tr-TR" sz="1700" kern="1200"/>
            <a:t>Oyun aracılığıyla kazandıkları bilgi ve becerilerin kalıcı olmaktadır.</a:t>
          </a:r>
        </a:p>
        <a:p>
          <a:pPr marL="171450" lvl="1" indent="-171450" algn="l" defTabSz="755650">
            <a:lnSpc>
              <a:spcPct val="90000"/>
            </a:lnSpc>
            <a:spcBef>
              <a:spcPct val="0"/>
            </a:spcBef>
            <a:spcAft>
              <a:spcPct val="20000"/>
            </a:spcAft>
            <a:buChar char="•"/>
          </a:pPr>
          <a:r>
            <a:rPr lang="tr-TR" sz="1700" kern="1200"/>
            <a:t>Okul öncesi çocukların el-göz koordinasyonlarını geliştirme ve zihinsel beceri kazanmalarında yararlı sonuçlar vermektedir.</a:t>
          </a:r>
        </a:p>
        <a:p>
          <a:pPr marL="171450" lvl="1" indent="-171450" algn="l" defTabSz="755650">
            <a:lnSpc>
              <a:spcPct val="90000"/>
            </a:lnSpc>
            <a:spcBef>
              <a:spcPct val="0"/>
            </a:spcBef>
            <a:spcAft>
              <a:spcPct val="20000"/>
            </a:spcAft>
            <a:buChar char="•"/>
          </a:pPr>
          <a:r>
            <a:rPr lang="tr-TR" sz="1700" kern="1200"/>
            <a:t>Öğrencilerin olgu ve olayları algılama, kritik durumlara ilişkin karar alma, etkinlikte bulunma ve devinsel (hareket-psikomotor) becerilerini geliştirir.</a:t>
          </a:r>
        </a:p>
        <a:p>
          <a:pPr marL="171450" lvl="1" indent="-171450" algn="l" defTabSz="755650">
            <a:lnSpc>
              <a:spcPct val="90000"/>
            </a:lnSpc>
            <a:spcBef>
              <a:spcPct val="0"/>
            </a:spcBef>
            <a:spcAft>
              <a:spcPct val="20000"/>
            </a:spcAft>
            <a:buChar char="•"/>
          </a:pPr>
          <a:r>
            <a:rPr lang="tr-TR" sz="1700" kern="1200"/>
            <a:t>Çocukların birbiri ile iletişim kurmalarını ve teknoloji kültürü kazanmalarını sağlamaktadır.</a:t>
          </a:r>
        </a:p>
      </dsp:txBody>
      <dsp:txXfrm>
        <a:off x="0" y="846702"/>
        <a:ext cx="5365217" cy="37342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49156-4D23-1D41-843F-FC9CA6E54B07}">
      <dsp:nvSpPr>
        <dsp:cNvPr id="0" name=""/>
        <dsp:cNvSpPr/>
      </dsp:nvSpPr>
      <dsp:spPr>
        <a:xfrm>
          <a:off x="0" y="196181"/>
          <a:ext cx="5365217" cy="719549"/>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tr-TR" sz="3000" kern="1200"/>
            <a:t>Sınırlılıkları</a:t>
          </a:r>
        </a:p>
      </dsp:txBody>
      <dsp:txXfrm>
        <a:off x="35125" y="231306"/>
        <a:ext cx="5294967" cy="649299"/>
      </dsp:txXfrm>
    </dsp:sp>
    <dsp:sp modelId="{14E984F6-AC8D-9649-85B9-F597480102F3}">
      <dsp:nvSpPr>
        <dsp:cNvPr id="0" name=""/>
        <dsp:cNvSpPr/>
      </dsp:nvSpPr>
      <dsp:spPr>
        <a:xfrm>
          <a:off x="0" y="915731"/>
          <a:ext cx="5365217" cy="3788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346"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tr-TR" sz="2300" kern="1200"/>
            <a:t>Bazı öğretmenler; öğrencilerin oyunlardaki kazanma isteklerinin öğrenme etkinliğinden uzaklaştırdığına inanmaktadır.</a:t>
          </a:r>
        </a:p>
        <a:p>
          <a:pPr marL="228600" lvl="1" indent="-228600" algn="l" defTabSz="1022350">
            <a:lnSpc>
              <a:spcPct val="90000"/>
            </a:lnSpc>
            <a:spcBef>
              <a:spcPct val="0"/>
            </a:spcBef>
            <a:spcAft>
              <a:spcPct val="20000"/>
            </a:spcAft>
            <a:buChar char="•"/>
          </a:pPr>
          <a:r>
            <a:rPr lang="tr-TR" sz="2300" kern="1200"/>
            <a:t>Oyun kuralları ile gerçek yaşam kurallarının karıştırılması.</a:t>
          </a:r>
        </a:p>
        <a:p>
          <a:pPr marL="228600" lvl="1" indent="-228600" algn="l" defTabSz="1022350">
            <a:lnSpc>
              <a:spcPct val="90000"/>
            </a:lnSpc>
            <a:spcBef>
              <a:spcPct val="0"/>
            </a:spcBef>
            <a:spcAft>
              <a:spcPct val="20000"/>
            </a:spcAft>
            <a:buChar char="•"/>
          </a:pPr>
          <a:r>
            <a:rPr lang="tr-TR" sz="2300" kern="1200"/>
            <a:t>Yetersiz öğrenme: Öğrenciler eğitsel oyun yazılımlarının eğitsel değerlerinden çok heyecan verici ve harekete geçirici özelliklerine odaklanmaktadır.</a:t>
          </a:r>
        </a:p>
      </dsp:txBody>
      <dsp:txXfrm>
        <a:off x="0" y="915731"/>
        <a:ext cx="5365217" cy="37881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C17C1A-CD09-4442-88D6-57BBE813EB0C}">
      <dsp:nvSpPr>
        <dsp:cNvPr id="0" name=""/>
        <dsp:cNvSpPr/>
      </dsp:nvSpPr>
      <dsp:spPr>
        <a:xfrm>
          <a:off x="0" y="2053"/>
          <a:ext cx="6655707" cy="9037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FF55B6-3B86-4616-A5A9-43A37C4BFD31}">
      <dsp:nvSpPr>
        <dsp:cNvPr id="0" name=""/>
        <dsp:cNvSpPr/>
      </dsp:nvSpPr>
      <dsp:spPr>
        <a:xfrm>
          <a:off x="273369" y="205385"/>
          <a:ext cx="497520" cy="4970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848454D-C5A4-4C5E-B201-6F20E468B3A8}">
      <dsp:nvSpPr>
        <dsp:cNvPr id="0" name=""/>
        <dsp:cNvSpPr/>
      </dsp:nvSpPr>
      <dsp:spPr>
        <a:xfrm>
          <a:off x="1044259" y="2053"/>
          <a:ext cx="5579818" cy="960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19" tIns="101619" rIns="101619" bIns="101619" numCol="1" spcCol="1270" anchor="ctr" anchorCtr="0">
          <a:noAutofit/>
        </a:bodyPr>
        <a:lstStyle/>
        <a:p>
          <a:pPr marL="0" lvl="0" indent="0" algn="l" defTabSz="622300">
            <a:lnSpc>
              <a:spcPct val="90000"/>
            </a:lnSpc>
            <a:spcBef>
              <a:spcPct val="0"/>
            </a:spcBef>
            <a:spcAft>
              <a:spcPct val="35000"/>
            </a:spcAft>
            <a:buNone/>
          </a:pPr>
          <a:r>
            <a:rPr lang="tr-TR" sz="1400" kern="1200" dirty="0"/>
            <a:t>Gezi Gözlem metodu, her çocukta var olan araştırmaya eğiliminin değerlendirilmesi olarak ortaya çıkmıştır.</a:t>
          </a:r>
          <a:endParaRPr lang="en-US" sz="1400" kern="1200" dirty="0"/>
        </a:p>
      </dsp:txBody>
      <dsp:txXfrm>
        <a:off x="1044259" y="2053"/>
        <a:ext cx="5579818" cy="960181"/>
      </dsp:txXfrm>
    </dsp:sp>
    <dsp:sp modelId="{32A1F36F-0CAA-4526-8758-56D9964200CB}">
      <dsp:nvSpPr>
        <dsp:cNvPr id="0" name=""/>
        <dsp:cNvSpPr/>
      </dsp:nvSpPr>
      <dsp:spPr>
        <a:xfrm>
          <a:off x="0" y="1202279"/>
          <a:ext cx="6655707" cy="9037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54536F-768A-4B89-A8A1-DD3EE932D62D}">
      <dsp:nvSpPr>
        <dsp:cNvPr id="0" name=""/>
        <dsp:cNvSpPr/>
      </dsp:nvSpPr>
      <dsp:spPr>
        <a:xfrm>
          <a:off x="273369" y="1405612"/>
          <a:ext cx="497520" cy="4970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520AFA7-7FF7-4A92-A05D-E2ED3ACA8604}">
      <dsp:nvSpPr>
        <dsp:cNvPr id="0" name=""/>
        <dsp:cNvSpPr/>
      </dsp:nvSpPr>
      <dsp:spPr>
        <a:xfrm>
          <a:off x="1044259" y="1202279"/>
          <a:ext cx="5579818" cy="960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19" tIns="101619" rIns="101619" bIns="101619" numCol="1" spcCol="1270" anchor="ctr" anchorCtr="0">
          <a:noAutofit/>
        </a:bodyPr>
        <a:lstStyle/>
        <a:p>
          <a:pPr marL="0" lvl="0" indent="0" algn="l" defTabSz="622300">
            <a:lnSpc>
              <a:spcPct val="90000"/>
            </a:lnSpc>
            <a:spcBef>
              <a:spcPct val="0"/>
            </a:spcBef>
            <a:spcAft>
              <a:spcPct val="35000"/>
            </a:spcAft>
            <a:buNone/>
          </a:pPr>
          <a:r>
            <a:rPr lang="tr-TR" sz="1400" kern="1200"/>
            <a:t>Eğitim-öğretimde gezi gözlem, varlık ve olayların kendi tabii ortamlarında plânlı ve amaçlı olarak incelenmesi demektir.</a:t>
          </a:r>
          <a:endParaRPr lang="en-US" sz="1400" kern="1200"/>
        </a:p>
      </dsp:txBody>
      <dsp:txXfrm>
        <a:off x="1044259" y="1202279"/>
        <a:ext cx="5579818" cy="960181"/>
      </dsp:txXfrm>
    </dsp:sp>
    <dsp:sp modelId="{EE90B70C-F7D7-4F9B-953A-5F99FFB98F39}">
      <dsp:nvSpPr>
        <dsp:cNvPr id="0" name=""/>
        <dsp:cNvSpPr/>
      </dsp:nvSpPr>
      <dsp:spPr>
        <a:xfrm>
          <a:off x="0" y="2402506"/>
          <a:ext cx="6655707" cy="9037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A4A1CA-822D-45CF-93A5-C9C9C0C0C61C}">
      <dsp:nvSpPr>
        <dsp:cNvPr id="0" name=""/>
        <dsp:cNvSpPr/>
      </dsp:nvSpPr>
      <dsp:spPr>
        <a:xfrm>
          <a:off x="273636" y="2605838"/>
          <a:ext cx="497520" cy="4970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8E7E71A-2E39-466E-BE14-5B8249B30A19}">
      <dsp:nvSpPr>
        <dsp:cNvPr id="0" name=""/>
        <dsp:cNvSpPr/>
      </dsp:nvSpPr>
      <dsp:spPr>
        <a:xfrm>
          <a:off x="1044793" y="2402506"/>
          <a:ext cx="5545613" cy="960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19" tIns="101619" rIns="101619" bIns="101619" numCol="1" spcCol="1270" anchor="ctr" anchorCtr="0">
          <a:noAutofit/>
        </a:bodyPr>
        <a:lstStyle/>
        <a:p>
          <a:pPr marL="0" lvl="0" indent="0" algn="l" defTabSz="622300">
            <a:lnSpc>
              <a:spcPct val="90000"/>
            </a:lnSpc>
            <a:spcBef>
              <a:spcPct val="0"/>
            </a:spcBef>
            <a:spcAft>
              <a:spcPct val="35000"/>
            </a:spcAft>
            <a:buNone/>
          </a:pPr>
          <a:r>
            <a:rPr lang="tr-TR" sz="1400" kern="1200"/>
            <a:t>Gözlem, öğretimi kitaba bağımlılıktan ve sınıf atmosferinden kurtarmakta, daha kalıcı öğrenmeler sağlamaktadır. Gözleme katılan duyu organlarının fazlalığı nispetinde, öğrenme yaşantısının kalıcılık oranı da yüksek olacaktır.</a:t>
          </a:r>
          <a:endParaRPr lang="en-US" sz="1400" kern="1200"/>
        </a:p>
      </dsp:txBody>
      <dsp:txXfrm>
        <a:off x="1044793" y="2402506"/>
        <a:ext cx="5545613" cy="9601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B9A55E-733E-F642-8F80-059353016D42}">
      <dsp:nvSpPr>
        <dsp:cNvPr id="0" name=""/>
        <dsp:cNvSpPr/>
      </dsp:nvSpPr>
      <dsp:spPr>
        <a:xfrm>
          <a:off x="0" y="197"/>
          <a:ext cx="6359677"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4AF24B-B813-574A-83E0-3642E3430E26}">
      <dsp:nvSpPr>
        <dsp:cNvPr id="0" name=""/>
        <dsp:cNvSpPr/>
      </dsp:nvSpPr>
      <dsp:spPr>
        <a:xfrm>
          <a:off x="0" y="197"/>
          <a:ext cx="1271935" cy="4869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tr-TR" sz="1700" kern="1200" dirty="0"/>
        </a:p>
        <a:p>
          <a:pPr marL="0" lvl="0" indent="0" algn="l" defTabSz="755650">
            <a:lnSpc>
              <a:spcPct val="90000"/>
            </a:lnSpc>
            <a:spcBef>
              <a:spcPct val="0"/>
            </a:spcBef>
            <a:spcAft>
              <a:spcPct val="35000"/>
            </a:spcAft>
            <a:buNone/>
          </a:pPr>
          <a:endParaRPr lang="tr-TR" sz="1700" kern="1200" dirty="0"/>
        </a:p>
        <a:p>
          <a:pPr marL="0" lvl="0" indent="0" algn="l" defTabSz="755650">
            <a:lnSpc>
              <a:spcPct val="90000"/>
            </a:lnSpc>
            <a:spcBef>
              <a:spcPct val="0"/>
            </a:spcBef>
            <a:spcAft>
              <a:spcPct val="35000"/>
            </a:spcAft>
            <a:buNone/>
          </a:pPr>
          <a:endParaRPr lang="tr-TR" sz="1700" kern="1200" dirty="0"/>
        </a:p>
        <a:p>
          <a:pPr marL="0" lvl="0" indent="0" algn="l" defTabSz="755650">
            <a:lnSpc>
              <a:spcPct val="90000"/>
            </a:lnSpc>
            <a:spcBef>
              <a:spcPct val="0"/>
            </a:spcBef>
            <a:spcAft>
              <a:spcPct val="35000"/>
            </a:spcAft>
            <a:buNone/>
          </a:pPr>
          <a:endParaRPr lang="tr-TR" sz="1700" kern="1200" dirty="0"/>
        </a:p>
        <a:p>
          <a:pPr marL="0" lvl="0" indent="0" algn="l" defTabSz="755650">
            <a:lnSpc>
              <a:spcPct val="90000"/>
            </a:lnSpc>
            <a:spcBef>
              <a:spcPct val="0"/>
            </a:spcBef>
            <a:spcAft>
              <a:spcPct val="35000"/>
            </a:spcAft>
            <a:buNone/>
          </a:pPr>
          <a:endParaRPr lang="tr-TR" sz="1700" kern="1200" dirty="0"/>
        </a:p>
        <a:p>
          <a:pPr marL="0" lvl="0" indent="0" algn="l" defTabSz="755650">
            <a:lnSpc>
              <a:spcPct val="90000"/>
            </a:lnSpc>
            <a:spcBef>
              <a:spcPct val="0"/>
            </a:spcBef>
            <a:spcAft>
              <a:spcPct val="35000"/>
            </a:spcAft>
            <a:buNone/>
          </a:pPr>
          <a:endParaRPr lang="tr-TR" sz="1700" kern="1200" dirty="0"/>
        </a:p>
        <a:p>
          <a:pPr marL="0" lvl="0" indent="0" algn="l" defTabSz="755650">
            <a:lnSpc>
              <a:spcPct val="90000"/>
            </a:lnSpc>
            <a:spcBef>
              <a:spcPct val="0"/>
            </a:spcBef>
            <a:spcAft>
              <a:spcPct val="35000"/>
            </a:spcAft>
            <a:buNone/>
          </a:pPr>
          <a:endParaRPr lang="tr-TR" sz="1700" kern="1200" dirty="0"/>
        </a:p>
        <a:p>
          <a:pPr marL="0" lvl="0" indent="0" algn="l" defTabSz="755650">
            <a:lnSpc>
              <a:spcPct val="90000"/>
            </a:lnSpc>
            <a:spcBef>
              <a:spcPct val="0"/>
            </a:spcBef>
            <a:spcAft>
              <a:spcPct val="35000"/>
            </a:spcAft>
            <a:buNone/>
          </a:pPr>
          <a:r>
            <a:rPr lang="tr-TR" sz="1700" kern="1200" dirty="0"/>
            <a:t>Uygulama İlkeleri</a:t>
          </a:r>
        </a:p>
      </dsp:txBody>
      <dsp:txXfrm>
        <a:off x="0" y="197"/>
        <a:ext cx="1271935" cy="4869953"/>
      </dsp:txXfrm>
    </dsp:sp>
    <dsp:sp modelId="{460F5F95-3F6F-CF40-9330-E6F277E33304}">
      <dsp:nvSpPr>
        <dsp:cNvPr id="0" name=""/>
        <dsp:cNvSpPr/>
      </dsp:nvSpPr>
      <dsp:spPr>
        <a:xfrm>
          <a:off x="1367330" y="51108"/>
          <a:ext cx="4992346" cy="1018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tr-TR" sz="1100" kern="1200"/>
            <a:t>Gözlenecek varlık veya olay kendi şartlarında olmalıdır. Gözlemin amaç veya amaçları olmalıdır. Gözlem plânlı yapılmalıdır. Gözlem plânının öğrencilerle ve hatta velilerle birlikte yapılması, onların da katkısının sağlanması gereklidir.</a:t>
          </a:r>
        </a:p>
      </dsp:txBody>
      <dsp:txXfrm>
        <a:off x="1367330" y="51108"/>
        <a:ext cx="4992346" cy="1018223"/>
      </dsp:txXfrm>
    </dsp:sp>
    <dsp:sp modelId="{E8A5990B-292F-E544-AD3E-8938CE1C0C9D}">
      <dsp:nvSpPr>
        <dsp:cNvPr id="0" name=""/>
        <dsp:cNvSpPr/>
      </dsp:nvSpPr>
      <dsp:spPr>
        <a:xfrm>
          <a:off x="1271935" y="1069332"/>
          <a:ext cx="508774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CD76F9-B98C-7843-A3D5-F4BBB9B14903}">
      <dsp:nvSpPr>
        <dsp:cNvPr id="0" name=""/>
        <dsp:cNvSpPr/>
      </dsp:nvSpPr>
      <dsp:spPr>
        <a:xfrm>
          <a:off x="1367330" y="1120243"/>
          <a:ext cx="4992346" cy="1018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tr-TR" sz="1100" kern="1200"/>
            <a:t>Gözlemin plânlama aşamasında öğrencilerin gözlem konusuna ilgisinin çekilmesi şarttır. Bir gözlem plânında; gözlem tarihi ve süresi, gözlem yeri, gözlemin amacı, neyin veya nelerin gözleneceği bulunması gereklidir.</a:t>
          </a:r>
        </a:p>
      </dsp:txBody>
      <dsp:txXfrm>
        <a:off x="1367330" y="1120243"/>
        <a:ext cx="4992346" cy="1018223"/>
      </dsp:txXfrm>
    </dsp:sp>
    <dsp:sp modelId="{9BBDA42A-D4AF-404F-8513-04C5BA76E0C7}">
      <dsp:nvSpPr>
        <dsp:cNvPr id="0" name=""/>
        <dsp:cNvSpPr/>
      </dsp:nvSpPr>
      <dsp:spPr>
        <a:xfrm>
          <a:off x="1271935" y="2138466"/>
          <a:ext cx="508774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A0EA99-950B-B64C-A85A-7869D1BF9E39}">
      <dsp:nvSpPr>
        <dsp:cNvPr id="0" name=""/>
        <dsp:cNvSpPr/>
      </dsp:nvSpPr>
      <dsp:spPr>
        <a:xfrm>
          <a:off x="1367330" y="2189377"/>
          <a:ext cx="4992346" cy="1018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tr-TR" sz="1100" kern="1200"/>
            <a:t>Gözlem gezisinde ise hangi vasıta ile gidilip- gelineceği, gözleme kimlerin katılacağı ve gözlemin nasıl yapılacağı gibi hususların bulunması gereklidir. Gezi içeren gözlemlerde disiplin problemleri olabilir. Bu sebeple organizasyonun çok iyi yapılması gereklidir.</a:t>
          </a:r>
        </a:p>
      </dsp:txBody>
      <dsp:txXfrm>
        <a:off x="1367330" y="2189377"/>
        <a:ext cx="4992346" cy="1018223"/>
      </dsp:txXfrm>
    </dsp:sp>
    <dsp:sp modelId="{53D9A886-DD96-3440-A1EB-20DD078491B2}">
      <dsp:nvSpPr>
        <dsp:cNvPr id="0" name=""/>
        <dsp:cNvSpPr/>
      </dsp:nvSpPr>
      <dsp:spPr>
        <a:xfrm>
          <a:off x="1271935" y="3207601"/>
          <a:ext cx="508774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3155FB-37CC-DC4E-A0FE-7072D1C48D5C}">
      <dsp:nvSpPr>
        <dsp:cNvPr id="0" name=""/>
        <dsp:cNvSpPr/>
      </dsp:nvSpPr>
      <dsp:spPr>
        <a:xfrm>
          <a:off x="1367330" y="3258512"/>
          <a:ext cx="4992346" cy="1018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tr-TR" sz="1100" kern="1200"/>
            <a:t>Gözlem gezisi için okul idaresinden izin alarak, velilere gözlem gezisine gidileceği bildirilmeli, bunun için gerekli eşyalar hazırlanmalıdır. Öğrenciler, gittikleri yerlerde neye dikkat edeceklerini, neyi gözleyeceklerini iyi bilmelidirler. Yoksa gözlem gezisi bir zaman kaybı şekline dönüşebilir.</a:t>
          </a:r>
        </a:p>
      </dsp:txBody>
      <dsp:txXfrm>
        <a:off x="1367330" y="3258512"/>
        <a:ext cx="4992346" cy="1018223"/>
      </dsp:txXfrm>
    </dsp:sp>
    <dsp:sp modelId="{22E09EC5-8B4B-324A-8DCB-971F3BD7FA0B}">
      <dsp:nvSpPr>
        <dsp:cNvPr id="0" name=""/>
        <dsp:cNvSpPr/>
      </dsp:nvSpPr>
      <dsp:spPr>
        <a:xfrm>
          <a:off x="1271935" y="4276736"/>
          <a:ext cx="508774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FDAE2E-A930-044C-8B50-853D7623CC45}">
      <dsp:nvSpPr>
        <dsp:cNvPr id="0" name=""/>
        <dsp:cNvSpPr/>
      </dsp:nvSpPr>
      <dsp:spPr>
        <a:xfrm>
          <a:off x="1367330" y="4327647"/>
          <a:ext cx="4992346" cy="1018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tr-TR" sz="1100" kern="1200"/>
            <a:t>Gözlem sonunda gözlem sonuçlarını görmeye yönelik bir değerlendirmenin yapılması esastır. Değerlendirme yapılırken gözlem sırasında tutulan notlar, toplanan materyaller, alınan fotoğraf veya filmler, ses kayıtları vs. ayrıntılı olarak değerlendirilmelidir.</a:t>
          </a:r>
          <a:br>
            <a:rPr lang="tr-TR" sz="1100" kern="1200"/>
          </a:br>
          <a:endParaRPr lang="tr-TR" sz="1100" kern="1200"/>
        </a:p>
      </dsp:txBody>
      <dsp:txXfrm>
        <a:off x="1367330" y="4327647"/>
        <a:ext cx="4992346" cy="1018223"/>
      </dsp:txXfrm>
    </dsp:sp>
    <dsp:sp modelId="{C68C4BCF-BDD3-2444-AB79-4C950C895ECC}">
      <dsp:nvSpPr>
        <dsp:cNvPr id="0" name=""/>
        <dsp:cNvSpPr/>
      </dsp:nvSpPr>
      <dsp:spPr>
        <a:xfrm>
          <a:off x="1271935" y="5345870"/>
          <a:ext cx="508774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D4FBBE-2A38-2D44-94C2-1FECE1E81A0B}">
      <dsp:nvSpPr>
        <dsp:cNvPr id="0" name=""/>
        <dsp:cNvSpPr/>
      </dsp:nvSpPr>
      <dsp:spPr>
        <a:xfrm>
          <a:off x="1367330" y="5396781"/>
          <a:ext cx="4992346" cy="1018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tr-TR" sz="1100" kern="1200"/>
            <a:t>Gözlem sırasında öğrencilere not tutturma alışkanlığı kazandırılmalıdır. Böylelikle sınıf değerlendirmesinde öğrenci unuttuklarını hatırlar. Bu değerlendirme sırasında öğrencilere gezi- gözlemi anlattırma, yazdırma, resmini yaptırma, modelini, haritasını çizdirme vs. yaptırılabilir.</a:t>
          </a:r>
        </a:p>
      </dsp:txBody>
      <dsp:txXfrm>
        <a:off x="1367330" y="5396781"/>
        <a:ext cx="4992346" cy="1018223"/>
      </dsp:txXfrm>
    </dsp:sp>
    <dsp:sp modelId="{6B28C72A-6136-5440-A2E9-D1C6858A83D8}">
      <dsp:nvSpPr>
        <dsp:cNvPr id="0" name=""/>
        <dsp:cNvSpPr/>
      </dsp:nvSpPr>
      <dsp:spPr>
        <a:xfrm>
          <a:off x="1271935" y="6415005"/>
          <a:ext cx="508774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3C29F-D2E6-EC48-929E-BD9D0A5FF228}">
      <dsp:nvSpPr>
        <dsp:cNvPr id="0" name=""/>
        <dsp:cNvSpPr/>
      </dsp:nvSpPr>
      <dsp:spPr>
        <a:xfrm>
          <a:off x="0" y="114716"/>
          <a:ext cx="6183933" cy="52767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Yararları</a:t>
          </a:r>
        </a:p>
      </dsp:txBody>
      <dsp:txXfrm>
        <a:off x="25759" y="140475"/>
        <a:ext cx="6132415" cy="476152"/>
      </dsp:txXfrm>
    </dsp:sp>
    <dsp:sp modelId="{CB7AD44A-9A78-0B4A-A897-A3F2880DF620}">
      <dsp:nvSpPr>
        <dsp:cNvPr id="0" name=""/>
        <dsp:cNvSpPr/>
      </dsp:nvSpPr>
      <dsp:spPr>
        <a:xfrm>
          <a:off x="0" y="642386"/>
          <a:ext cx="6183933" cy="5738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34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tr-TR" sz="1700" kern="1200"/>
            <a:t>Öğrencilerin kapalı kapılar ardından, sınıfın sıkıcı havasından kurtuldukları için, sevinerek katıldıkları ve doğrudan bilgi ve tecrübeye ulaştıkları bir eğitim ortamıdır. </a:t>
          </a:r>
        </a:p>
        <a:p>
          <a:pPr marL="171450" lvl="1" indent="-171450" algn="l" defTabSz="755650">
            <a:lnSpc>
              <a:spcPct val="90000"/>
            </a:lnSpc>
            <a:spcBef>
              <a:spcPct val="0"/>
            </a:spcBef>
            <a:spcAft>
              <a:spcPct val="20000"/>
            </a:spcAft>
            <a:buChar char="•"/>
          </a:pPr>
          <a:r>
            <a:rPr lang="tr-TR" sz="1700" kern="1200"/>
            <a:t>Öğrencinin birçok duyu organı devreye sokulduğu için, daha sağlam ve kalıcı bilgiler oluşturulur.</a:t>
          </a:r>
        </a:p>
        <a:p>
          <a:pPr marL="171450" lvl="1" indent="-171450" algn="l" defTabSz="755650">
            <a:lnSpc>
              <a:spcPct val="90000"/>
            </a:lnSpc>
            <a:spcBef>
              <a:spcPct val="0"/>
            </a:spcBef>
            <a:spcAft>
              <a:spcPct val="20000"/>
            </a:spcAft>
            <a:buChar char="•"/>
          </a:pPr>
          <a:r>
            <a:rPr lang="tr-TR" sz="1700" kern="1200"/>
            <a:t>Kullanım alanı çok geniştir, hemen her derste gezi gözlem metodu ile işlenecek birçok konu bulunabilmektedir.</a:t>
          </a:r>
        </a:p>
        <a:p>
          <a:pPr marL="171450" lvl="1" indent="-171450" algn="l" defTabSz="755650">
            <a:lnSpc>
              <a:spcPct val="90000"/>
            </a:lnSpc>
            <a:spcBef>
              <a:spcPct val="0"/>
            </a:spcBef>
            <a:spcAft>
              <a:spcPct val="20000"/>
            </a:spcAft>
            <a:buChar char="•"/>
          </a:pPr>
          <a:r>
            <a:rPr lang="tr-TR" sz="1700" kern="1200" dirty="0" err="1"/>
            <a:t>Buteknik</a:t>
          </a:r>
          <a:r>
            <a:rPr lang="tr-TR" sz="1700" kern="1200" dirty="0"/>
            <a:t> kullanıldıkça, okul-çevre ilişkisi daha iyi gelişir. Öğrenciler çevrelerini daha iyi gezme, gözleme ve öğrenme fırsatı bulurlar.</a:t>
          </a:r>
        </a:p>
        <a:p>
          <a:pPr marL="171450" lvl="1" indent="-171450" algn="l" defTabSz="755650">
            <a:lnSpc>
              <a:spcPct val="90000"/>
            </a:lnSpc>
            <a:spcBef>
              <a:spcPct val="0"/>
            </a:spcBef>
            <a:spcAft>
              <a:spcPct val="20000"/>
            </a:spcAft>
            <a:buChar char="•"/>
          </a:pPr>
          <a:r>
            <a:rPr lang="tr-TR" sz="1700" kern="1200"/>
            <a:t>Bu teknik öğrencilere: olayları, kişileri, doğal koşulları içinde tanıma, eleştirici düşünme yeteneğini geliştirme, kişilere ve olaylara nesnel ölçülerle yaklaşma, sorumluluk duygusu gibi önemli davranışlar kazandırmaktadır.</a:t>
          </a:r>
        </a:p>
        <a:p>
          <a:pPr marL="171450" lvl="1" indent="-171450" algn="l" defTabSz="755650">
            <a:lnSpc>
              <a:spcPct val="90000"/>
            </a:lnSpc>
            <a:spcBef>
              <a:spcPct val="0"/>
            </a:spcBef>
            <a:spcAft>
              <a:spcPct val="20000"/>
            </a:spcAft>
            <a:buChar char="•"/>
          </a:pPr>
          <a:r>
            <a:rPr lang="tr-TR" sz="1700" kern="1200"/>
            <a:t>Sınıf öğretiminden gerçek öğretime doğru bir aşamadır. </a:t>
          </a:r>
        </a:p>
        <a:p>
          <a:pPr marL="171450" lvl="1" indent="-171450" algn="l" defTabSz="755650">
            <a:lnSpc>
              <a:spcPct val="90000"/>
            </a:lnSpc>
            <a:spcBef>
              <a:spcPct val="0"/>
            </a:spcBef>
            <a:spcAft>
              <a:spcPct val="20000"/>
            </a:spcAft>
            <a:buChar char="•"/>
          </a:pPr>
          <a:r>
            <a:rPr lang="tr-TR" sz="1700" kern="1200"/>
            <a:t>Yeni çalışmaları özendirir. </a:t>
          </a:r>
        </a:p>
        <a:p>
          <a:pPr marL="171450" lvl="1" indent="-171450" algn="l" defTabSz="755650">
            <a:lnSpc>
              <a:spcPct val="90000"/>
            </a:lnSpc>
            <a:spcBef>
              <a:spcPct val="0"/>
            </a:spcBef>
            <a:spcAft>
              <a:spcPct val="20000"/>
            </a:spcAft>
            <a:buChar char="•"/>
          </a:pPr>
          <a:r>
            <a:rPr lang="tr-TR" sz="1700" kern="1200"/>
            <a:t>Görerek ve yaşayarak öğrenmeyi sağlar.</a:t>
          </a:r>
        </a:p>
        <a:p>
          <a:pPr marL="171450" lvl="1" indent="-171450" algn="l" defTabSz="755650">
            <a:lnSpc>
              <a:spcPct val="90000"/>
            </a:lnSpc>
            <a:spcBef>
              <a:spcPct val="0"/>
            </a:spcBef>
            <a:spcAft>
              <a:spcPct val="20000"/>
            </a:spcAft>
            <a:buChar char="•"/>
          </a:pPr>
          <a:r>
            <a:rPr lang="tr-TR" sz="1700" kern="1200"/>
            <a:t>Öğrencilere ilk elden yaşantı sağlanır.</a:t>
          </a:r>
        </a:p>
      </dsp:txBody>
      <dsp:txXfrm>
        <a:off x="0" y="642386"/>
        <a:ext cx="6183933" cy="57380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A9619F-165C-A047-A383-18350300FF21}">
      <dsp:nvSpPr>
        <dsp:cNvPr id="0" name=""/>
        <dsp:cNvSpPr/>
      </dsp:nvSpPr>
      <dsp:spPr>
        <a:xfrm>
          <a:off x="0" y="647735"/>
          <a:ext cx="5729877" cy="58649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t>Sınırlılıkları</a:t>
          </a:r>
        </a:p>
      </dsp:txBody>
      <dsp:txXfrm>
        <a:off x="28630" y="676365"/>
        <a:ext cx="5672617" cy="529232"/>
      </dsp:txXfrm>
    </dsp:sp>
    <dsp:sp modelId="{D91A986B-8F1A-1740-B1FD-A38C9A1C30E9}">
      <dsp:nvSpPr>
        <dsp:cNvPr id="0" name=""/>
        <dsp:cNvSpPr/>
      </dsp:nvSpPr>
      <dsp:spPr>
        <a:xfrm>
          <a:off x="0" y="1234228"/>
          <a:ext cx="5729877" cy="450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1924"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tr-TR" sz="2000" kern="1200" dirty="0"/>
            <a:t>Bazı durumlarda gözlem gezisi yapılacak yerler için ilgili makamlardan izin alınmalıdır. Eğer o bölgede tehlikeli durumlar varsa, gerekli güvenlik önlemlerinin de alınması gerekebilir.</a:t>
          </a:r>
        </a:p>
        <a:p>
          <a:pPr marL="228600" lvl="1" indent="-228600" algn="l" defTabSz="889000">
            <a:lnSpc>
              <a:spcPct val="90000"/>
            </a:lnSpc>
            <a:spcBef>
              <a:spcPct val="0"/>
            </a:spcBef>
            <a:spcAft>
              <a:spcPct val="20000"/>
            </a:spcAft>
            <a:buChar char="•"/>
          </a:pPr>
          <a:r>
            <a:rPr lang="tr-TR" sz="2000" kern="1200"/>
            <a:t>Öğrencilerin gidiş gelişleri ve gözlemleri sırasında kargaşa çıkmaması için ayrıntılı bir organizasyon gerekir.</a:t>
          </a:r>
        </a:p>
        <a:p>
          <a:pPr marL="228600" lvl="1" indent="-228600" algn="l" defTabSz="889000">
            <a:lnSpc>
              <a:spcPct val="90000"/>
            </a:lnSpc>
            <a:spcBef>
              <a:spcPct val="0"/>
            </a:spcBef>
            <a:spcAft>
              <a:spcPct val="20000"/>
            </a:spcAft>
            <a:buChar char="•"/>
          </a:pPr>
          <a:r>
            <a:rPr lang="tr-TR" sz="2000" kern="1200" dirty="0"/>
            <a:t>Gidiş gelişler de zaman alacağı için, bu metodu kullanacak öğretmenin çok ince bir plânlama yapması, zamanı çok dikkatli kullanması gerekir. Bunun için, gezi yapılacak yer veya konu hakkında önceden ayrıntılı bilgi sahibi olunması gerekir.</a:t>
          </a:r>
        </a:p>
      </dsp:txBody>
      <dsp:txXfrm>
        <a:off x="0" y="1234228"/>
        <a:ext cx="5729877" cy="45043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2740F4-77FB-424F-9043-A606B6C83827}">
      <dsp:nvSpPr>
        <dsp:cNvPr id="0" name=""/>
        <dsp:cNvSpPr/>
      </dsp:nvSpPr>
      <dsp:spPr>
        <a:xfrm>
          <a:off x="1288" y="0"/>
          <a:ext cx="5024344" cy="3364741"/>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91717" tIns="330200" rIns="391717" bIns="330200" numCol="1" spcCol="1270" anchor="t" anchorCtr="0">
          <a:noAutofit/>
        </a:bodyPr>
        <a:lstStyle/>
        <a:p>
          <a:pPr marL="0" lvl="0" indent="0" algn="l" defTabSz="844550">
            <a:lnSpc>
              <a:spcPct val="90000"/>
            </a:lnSpc>
            <a:spcBef>
              <a:spcPct val="0"/>
            </a:spcBef>
            <a:spcAft>
              <a:spcPct val="35000"/>
            </a:spcAft>
            <a:buNone/>
          </a:pPr>
          <a:r>
            <a:rPr lang="tr-TR" sz="1900" kern="1200"/>
            <a:t>Bütün öğrencilerin bireysel olarak görüşlerini belirterek etkin katıldıkları bir tekniktir. </a:t>
          </a:r>
          <a:endParaRPr lang="en-US" sz="1900" kern="1200"/>
        </a:p>
      </dsp:txBody>
      <dsp:txXfrm>
        <a:off x="1288" y="1278601"/>
        <a:ext cx="5024344" cy="2018844"/>
      </dsp:txXfrm>
    </dsp:sp>
    <dsp:sp modelId="{717E75BE-EAA6-AA41-B5EC-EC5B4EB95222}">
      <dsp:nvSpPr>
        <dsp:cNvPr id="0" name=""/>
        <dsp:cNvSpPr/>
      </dsp:nvSpPr>
      <dsp:spPr>
        <a:xfrm>
          <a:off x="2008749" y="336474"/>
          <a:ext cx="1009422" cy="1009422"/>
        </a:xfrm>
        <a:prstGeom prst="ellipse">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w="9525" cap="rnd"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8698" tIns="12700" rIns="78698"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2156575" y="484300"/>
        <a:ext cx="713770" cy="713770"/>
      </dsp:txXfrm>
    </dsp:sp>
    <dsp:sp modelId="{FC9B04F9-5ECE-184B-8338-D5BAF1B76F96}">
      <dsp:nvSpPr>
        <dsp:cNvPr id="0" name=""/>
        <dsp:cNvSpPr/>
      </dsp:nvSpPr>
      <dsp:spPr>
        <a:xfrm>
          <a:off x="1288" y="3364669"/>
          <a:ext cx="5024344" cy="72"/>
        </a:xfrm>
        <a:prstGeom prst="rect">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w="9525" cap="rnd"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31D4FA0B-AD06-0844-9AF7-918A2C29EF0D}">
      <dsp:nvSpPr>
        <dsp:cNvPr id="0" name=""/>
        <dsp:cNvSpPr/>
      </dsp:nvSpPr>
      <dsp:spPr>
        <a:xfrm>
          <a:off x="5528067" y="0"/>
          <a:ext cx="5024344" cy="3364741"/>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91717" tIns="330200" rIns="391717" bIns="330200" numCol="1" spcCol="1270" anchor="t" anchorCtr="0">
          <a:noAutofit/>
        </a:bodyPr>
        <a:lstStyle/>
        <a:p>
          <a:pPr marL="0" lvl="0" indent="0" algn="l" defTabSz="844550">
            <a:lnSpc>
              <a:spcPct val="90000"/>
            </a:lnSpc>
            <a:spcBef>
              <a:spcPct val="0"/>
            </a:spcBef>
            <a:spcAft>
              <a:spcPct val="35000"/>
            </a:spcAft>
            <a:buNone/>
          </a:pPr>
          <a:r>
            <a:rPr lang="tr-TR" sz="1900" kern="1200"/>
            <a:t>Bu teknikte öğrenciler görüşlerinin gerekçelerini savunur, isterlerse kendi kararları ile görüşlerini değiştirerek yeniden yapılandırır ve bunun gerekçesini açıklarlar. </a:t>
          </a:r>
          <a:endParaRPr lang="en-US" sz="1900" kern="1200"/>
        </a:p>
      </dsp:txBody>
      <dsp:txXfrm>
        <a:off x="5528067" y="1278601"/>
        <a:ext cx="5024344" cy="2018844"/>
      </dsp:txXfrm>
    </dsp:sp>
    <dsp:sp modelId="{C54A73E5-DC14-2047-A6B2-3C1C6E904831}">
      <dsp:nvSpPr>
        <dsp:cNvPr id="0" name=""/>
        <dsp:cNvSpPr/>
      </dsp:nvSpPr>
      <dsp:spPr>
        <a:xfrm>
          <a:off x="7535528" y="336474"/>
          <a:ext cx="1009422" cy="1009422"/>
        </a:xfrm>
        <a:prstGeom prst="ellipse">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w="9525" cap="rnd"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8698" tIns="12700" rIns="78698"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7683354" y="484300"/>
        <a:ext cx="713770" cy="713770"/>
      </dsp:txXfrm>
    </dsp:sp>
    <dsp:sp modelId="{5507112A-CAC0-E04C-B8F9-130670144C41}">
      <dsp:nvSpPr>
        <dsp:cNvPr id="0" name=""/>
        <dsp:cNvSpPr/>
      </dsp:nvSpPr>
      <dsp:spPr>
        <a:xfrm>
          <a:off x="5528067" y="3364669"/>
          <a:ext cx="5024344" cy="72"/>
        </a:xfrm>
        <a:prstGeom prst="rect">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w="9525" cap="rnd"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25D9C-3A2C-954D-94CC-F4E3757ADD13}">
      <dsp:nvSpPr>
        <dsp:cNvPr id="0" name=""/>
        <dsp:cNvSpPr/>
      </dsp:nvSpPr>
      <dsp:spPr>
        <a:xfrm>
          <a:off x="0" y="0"/>
          <a:ext cx="10384491"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C51B02-054F-7042-98D2-80B984A64D49}">
      <dsp:nvSpPr>
        <dsp:cNvPr id="0" name=""/>
        <dsp:cNvSpPr/>
      </dsp:nvSpPr>
      <dsp:spPr>
        <a:xfrm>
          <a:off x="0" y="0"/>
          <a:ext cx="2076898" cy="400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a:t>Nasıl uygulanır? </a:t>
          </a:r>
        </a:p>
      </dsp:txBody>
      <dsp:txXfrm>
        <a:off x="0" y="0"/>
        <a:ext cx="2076898" cy="4001870"/>
      </dsp:txXfrm>
    </dsp:sp>
    <dsp:sp modelId="{85BF87A6-E1AD-3C48-AFB2-F6D54AB25FFB}">
      <dsp:nvSpPr>
        <dsp:cNvPr id="0" name=""/>
        <dsp:cNvSpPr/>
      </dsp:nvSpPr>
      <dsp:spPr>
        <a:xfrm>
          <a:off x="2232665" y="37712"/>
          <a:ext cx="8151825" cy="7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Tartışılacak konu ya da ifade tahtaya yazılır ve öğrencilere bir süre düşünme fırsatı verilir.</a:t>
          </a:r>
        </a:p>
      </dsp:txBody>
      <dsp:txXfrm>
        <a:off x="2232665" y="37712"/>
        <a:ext cx="8151825" cy="754258"/>
      </dsp:txXfrm>
    </dsp:sp>
    <dsp:sp modelId="{6B4F1A57-D15A-1D42-9F3C-0094F5E40F83}">
      <dsp:nvSpPr>
        <dsp:cNvPr id="0" name=""/>
        <dsp:cNvSpPr/>
      </dsp:nvSpPr>
      <dsp:spPr>
        <a:xfrm>
          <a:off x="2076898" y="791971"/>
          <a:ext cx="8307592"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F820B3-A9D1-1948-8DB4-6ECD99D6E5E4}">
      <dsp:nvSpPr>
        <dsp:cNvPr id="0" name=""/>
        <dsp:cNvSpPr/>
      </dsp:nvSpPr>
      <dsp:spPr>
        <a:xfrm>
          <a:off x="2232665" y="829684"/>
          <a:ext cx="8151825" cy="7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Kartonlara ‘’Kesinlikle katılıyorum’’, ‘’Katılıyorum’’, ‘’Kararsızım’’, ‘’Katılmıyorum’’ ve ‘’Kesinlikle Katılmıyorum’’ ifadeleri yazılır ve sınıfın farklı noktalarına yerleştirilir. </a:t>
          </a:r>
        </a:p>
      </dsp:txBody>
      <dsp:txXfrm>
        <a:off x="2232665" y="829684"/>
        <a:ext cx="8151825" cy="754258"/>
      </dsp:txXfrm>
    </dsp:sp>
    <dsp:sp modelId="{AECD83A7-9A2C-3A41-9146-AA038671CA56}">
      <dsp:nvSpPr>
        <dsp:cNvPr id="0" name=""/>
        <dsp:cNvSpPr/>
      </dsp:nvSpPr>
      <dsp:spPr>
        <a:xfrm>
          <a:off x="2076898" y="1583943"/>
          <a:ext cx="8307592"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7B01D3-9A3D-1F40-A764-596EC8AE3923}">
      <dsp:nvSpPr>
        <dsp:cNvPr id="0" name=""/>
        <dsp:cNvSpPr/>
      </dsp:nvSpPr>
      <dsp:spPr>
        <a:xfrm>
          <a:off x="2232665" y="1621656"/>
          <a:ext cx="8151825" cy="7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Öğrenciler, tartışma konularına ya da verilen görüşe göre katılma derecelerini belirten kartonların etrafında toplanırlar. </a:t>
          </a:r>
        </a:p>
      </dsp:txBody>
      <dsp:txXfrm>
        <a:off x="2232665" y="1621656"/>
        <a:ext cx="8151825" cy="754258"/>
      </dsp:txXfrm>
    </dsp:sp>
    <dsp:sp modelId="{4177831A-339B-CA47-832F-6E07ED039E7D}">
      <dsp:nvSpPr>
        <dsp:cNvPr id="0" name=""/>
        <dsp:cNvSpPr/>
      </dsp:nvSpPr>
      <dsp:spPr>
        <a:xfrm>
          <a:off x="2076898" y="2375914"/>
          <a:ext cx="8307592"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C7BCC3-3C38-474A-8D67-D574D50ADC1A}">
      <dsp:nvSpPr>
        <dsp:cNvPr id="0" name=""/>
        <dsp:cNvSpPr/>
      </dsp:nvSpPr>
      <dsp:spPr>
        <a:xfrm>
          <a:off x="2232665" y="2413627"/>
          <a:ext cx="8151825" cy="7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Herkes yerini aldıktan sonra tartışmaya başlanır. Öğrenciler düşüncelerini nedenleri ile açıklarlar. </a:t>
          </a:r>
        </a:p>
      </dsp:txBody>
      <dsp:txXfrm>
        <a:off x="2232665" y="2413627"/>
        <a:ext cx="8151825" cy="754258"/>
      </dsp:txXfrm>
    </dsp:sp>
    <dsp:sp modelId="{07A83EF2-7121-6F4F-87F9-7409D8DC656D}">
      <dsp:nvSpPr>
        <dsp:cNvPr id="0" name=""/>
        <dsp:cNvSpPr/>
      </dsp:nvSpPr>
      <dsp:spPr>
        <a:xfrm>
          <a:off x="2076898" y="3167886"/>
          <a:ext cx="8307592"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F939A4-5029-9946-AEDD-6630EF9F765A}">
      <dsp:nvSpPr>
        <dsp:cNvPr id="0" name=""/>
        <dsp:cNvSpPr/>
      </dsp:nvSpPr>
      <dsp:spPr>
        <a:xfrm>
          <a:off x="2232665" y="3205599"/>
          <a:ext cx="8151825" cy="7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Kapanış için sonuçların incelenmesi ve seçeneklerin değerlendirilmesiyle alınan bir kararın değerini ve bundan elde edilecek yararları belirlenir. </a:t>
          </a:r>
        </a:p>
      </dsp:txBody>
      <dsp:txXfrm>
        <a:off x="2232665" y="3205599"/>
        <a:ext cx="8151825" cy="754258"/>
      </dsp:txXfrm>
    </dsp:sp>
    <dsp:sp modelId="{BB4A0F3F-B18A-B545-A8EE-FF84D6F41805}">
      <dsp:nvSpPr>
        <dsp:cNvPr id="0" name=""/>
        <dsp:cNvSpPr/>
      </dsp:nvSpPr>
      <dsp:spPr>
        <a:xfrm>
          <a:off x="2076898" y="3959858"/>
          <a:ext cx="8307592"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9782A-02A5-274B-AF20-60B29B843AF1}">
      <dsp:nvSpPr>
        <dsp:cNvPr id="0" name=""/>
        <dsp:cNvSpPr/>
      </dsp:nvSpPr>
      <dsp:spPr>
        <a:xfrm>
          <a:off x="0" y="0"/>
          <a:ext cx="1029680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8E0EBB-9E8D-6F4A-8522-47D7BD74E630}">
      <dsp:nvSpPr>
        <dsp:cNvPr id="0" name=""/>
        <dsp:cNvSpPr/>
      </dsp:nvSpPr>
      <dsp:spPr>
        <a:xfrm>
          <a:off x="0" y="0"/>
          <a:ext cx="2059361" cy="4224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kern="1200"/>
            <a:t>Görüş Geliştirme Tekniğinde Öğretmenin Görevleri</a:t>
          </a:r>
        </a:p>
      </dsp:txBody>
      <dsp:txXfrm>
        <a:off x="0" y="0"/>
        <a:ext cx="2059361" cy="4224824"/>
      </dsp:txXfrm>
    </dsp:sp>
    <dsp:sp modelId="{BC93BCF0-6A9A-5942-A738-B40D6AD77350}">
      <dsp:nvSpPr>
        <dsp:cNvPr id="0" name=""/>
        <dsp:cNvSpPr/>
      </dsp:nvSpPr>
      <dsp:spPr>
        <a:xfrm>
          <a:off x="2213813" y="33264"/>
          <a:ext cx="8082994" cy="665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Konunun geçerli bir çelişki içerecek nitelikte olması gerektiğini bilmelidir. </a:t>
          </a:r>
        </a:p>
      </dsp:txBody>
      <dsp:txXfrm>
        <a:off x="2213813" y="33264"/>
        <a:ext cx="8082994" cy="665286"/>
      </dsp:txXfrm>
    </dsp:sp>
    <dsp:sp modelId="{EB4CB0CC-5972-5D4E-A459-1D0660C75EA8}">
      <dsp:nvSpPr>
        <dsp:cNvPr id="0" name=""/>
        <dsp:cNvSpPr/>
      </dsp:nvSpPr>
      <dsp:spPr>
        <a:xfrm>
          <a:off x="2059361" y="698550"/>
          <a:ext cx="823744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461B6A-AB66-524C-BD0E-C34F65BB74C7}">
      <dsp:nvSpPr>
        <dsp:cNvPr id="0" name=""/>
        <dsp:cNvSpPr/>
      </dsp:nvSpPr>
      <dsp:spPr>
        <a:xfrm>
          <a:off x="2213813" y="731814"/>
          <a:ext cx="8082994" cy="665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Tartışılacak konuyu tekniğe uygun şekilde belirlemelidir. </a:t>
          </a:r>
        </a:p>
      </dsp:txBody>
      <dsp:txXfrm>
        <a:off x="2213813" y="731814"/>
        <a:ext cx="8082994" cy="665286"/>
      </dsp:txXfrm>
    </dsp:sp>
    <dsp:sp modelId="{54126083-803A-884D-916E-32CF52B3F42B}">
      <dsp:nvSpPr>
        <dsp:cNvPr id="0" name=""/>
        <dsp:cNvSpPr/>
      </dsp:nvSpPr>
      <dsp:spPr>
        <a:xfrm>
          <a:off x="2059361" y="1397100"/>
          <a:ext cx="823744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2E2C57-C515-F24A-A620-FAB4BDA2516B}">
      <dsp:nvSpPr>
        <dsp:cNvPr id="0" name=""/>
        <dsp:cNvSpPr/>
      </dsp:nvSpPr>
      <dsp:spPr>
        <a:xfrm>
          <a:off x="2213813" y="1430364"/>
          <a:ext cx="8082994" cy="665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Sınıfta saygı ortamı yaratmalıdır. </a:t>
          </a:r>
        </a:p>
      </dsp:txBody>
      <dsp:txXfrm>
        <a:off x="2213813" y="1430364"/>
        <a:ext cx="8082994" cy="665286"/>
      </dsp:txXfrm>
    </dsp:sp>
    <dsp:sp modelId="{AEB5BEE2-FF40-4A40-B55E-71CA8632159D}">
      <dsp:nvSpPr>
        <dsp:cNvPr id="0" name=""/>
        <dsp:cNvSpPr/>
      </dsp:nvSpPr>
      <dsp:spPr>
        <a:xfrm>
          <a:off x="2059361" y="2095650"/>
          <a:ext cx="823744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DCD768-3B4C-2447-A932-820F77A98654}">
      <dsp:nvSpPr>
        <dsp:cNvPr id="0" name=""/>
        <dsp:cNvSpPr/>
      </dsp:nvSpPr>
      <dsp:spPr>
        <a:xfrm>
          <a:off x="2213813" y="2128915"/>
          <a:ext cx="8082994" cy="665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Öğrencilerin sınıf ortamında tartışmalarına olanak verilmelidir. </a:t>
          </a:r>
        </a:p>
      </dsp:txBody>
      <dsp:txXfrm>
        <a:off x="2213813" y="2128915"/>
        <a:ext cx="8082994" cy="665286"/>
      </dsp:txXfrm>
    </dsp:sp>
    <dsp:sp modelId="{4479681B-2777-D848-A388-E0DD243A759B}">
      <dsp:nvSpPr>
        <dsp:cNvPr id="0" name=""/>
        <dsp:cNvSpPr/>
      </dsp:nvSpPr>
      <dsp:spPr>
        <a:xfrm>
          <a:off x="2059361" y="2794201"/>
          <a:ext cx="823744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CF4668-4984-7044-A589-1A73D48CA20C}">
      <dsp:nvSpPr>
        <dsp:cNvPr id="0" name=""/>
        <dsp:cNvSpPr/>
      </dsp:nvSpPr>
      <dsp:spPr>
        <a:xfrm>
          <a:off x="2213813" y="2827465"/>
          <a:ext cx="8082994" cy="665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Görüş belirten öğrencilerden görüşlerinin nedenlerini istemesi, yanlı davranmaması ve öğrencilerin düşüncelerini eleştirmemesi gerekir. </a:t>
          </a:r>
        </a:p>
      </dsp:txBody>
      <dsp:txXfrm>
        <a:off x="2213813" y="2827465"/>
        <a:ext cx="8082994" cy="665286"/>
      </dsp:txXfrm>
    </dsp:sp>
    <dsp:sp modelId="{92BE6AD7-2FC4-3746-A429-9B868968DF7F}">
      <dsp:nvSpPr>
        <dsp:cNvPr id="0" name=""/>
        <dsp:cNvSpPr/>
      </dsp:nvSpPr>
      <dsp:spPr>
        <a:xfrm>
          <a:off x="2059361" y="3492751"/>
          <a:ext cx="823744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5C72CA-82DE-D24B-B6D5-6C5CFF930277}">
      <dsp:nvSpPr>
        <dsp:cNvPr id="0" name=""/>
        <dsp:cNvSpPr/>
      </dsp:nvSpPr>
      <dsp:spPr>
        <a:xfrm>
          <a:off x="2213813" y="3526015"/>
          <a:ext cx="8082994" cy="665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a:t>Sınıf yönetiminde becerikli olmalıdır. </a:t>
          </a:r>
        </a:p>
      </dsp:txBody>
      <dsp:txXfrm>
        <a:off x="2213813" y="3526015"/>
        <a:ext cx="8082994" cy="665286"/>
      </dsp:txXfrm>
    </dsp:sp>
    <dsp:sp modelId="{C184D26B-1B2C-CE45-8D03-6BE74F5CAAED}">
      <dsp:nvSpPr>
        <dsp:cNvPr id="0" name=""/>
        <dsp:cNvSpPr/>
      </dsp:nvSpPr>
      <dsp:spPr>
        <a:xfrm>
          <a:off x="2059361" y="4191301"/>
          <a:ext cx="823744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50DAFF-F3B4-834F-AAAA-AE05F56AB4B4}">
      <dsp:nvSpPr>
        <dsp:cNvPr id="0" name=""/>
        <dsp:cNvSpPr/>
      </dsp:nvSpPr>
      <dsp:spPr>
        <a:xfrm>
          <a:off x="0" y="53310"/>
          <a:ext cx="10159022" cy="62361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t>Yararları</a:t>
          </a:r>
        </a:p>
      </dsp:txBody>
      <dsp:txXfrm>
        <a:off x="30442" y="83752"/>
        <a:ext cx="10098138" cy="562726"/>
      </dsp:txXfrm>
    </dsp:sp>
    <dsp:sp modelId="{AD151B9E-9A3C-C44C-8E93-0D301137A012}">
      <dsp:nvSpPr>
        <dsp:cNvPr id="0" name=""/>
        <dsp:cNvSpPr/>
      </dsp:nvSpPr>
      <dsp:spPr>
        <a:xfrm>
          <a:off x="0" y="676920"/>
          <a:ext cx="10159022" cy="2906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254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tr-TR" sz="2000" kern="1200"/>
            <a:t>Öğrencilerin bütün halinde katıldıkları bir çalışmadır. </a:t>
          </a:r>
        </a:p>
        <a:p>
          <a:pPr marL="228600" lvl="1" indent="-228600" algn="l" defTabSz="889000">
            <a:lnSpc>
              <a:spcPct val="90000"/>
            </a:lnSpc>
            <a:spcBef>
              <a:spcPct val="0"/>
            </a:spcBef>
            <a:spcAft>
              <a:spcPct val="20000"/>
            </a:spcAft>
            <a:buChar char="•"/>
          </a:pPr>
          <a:r>
            <a:rPr lang="tr-TR" sz="2000" kern="1200"/>
            <a:t>Öğrencilere kendi görüşlerini ifade etme, bu görüşleri gerekçeleriyle savunma ve fikir değiştirme olanağı tanır. </a:t>
          </a:r>
        </a:p>
        <a:p>
          <a:pPr marL="228600" lvl="1" indent="-228600" algn="l" defTabSz="889000">
            <a:lnSpc>
              <a:spcPct val="90000"/>
            </a:lnSpc>
            <a:spcBef>
              <a:spcPct val="0"/>
            </a:spcBef>
            <a:spcAft>
              <a:spcPct val="20000"/>
            </a:spcAft>
            <a:buChar char="•"/>
          </a:pPr>
          <a:r>
            <a:rPr lang="tr-TR" sz="2000" kern="1200"/>
            <a:t>Öğrencilere, diğer düşüncelere saygı duymayı, yeni fikirlere açık olmayı öğretir. </a:t>
          </a:r>
        </a:p>
        <a:p>
          <a:pPr marL="228600" lvl="1" indent="-228600" algn="l" defTabSz="889000">
            <a:lnSpc>
              <a:spcPct val="90000"/>
            </a:lnSpc>
            <a:spcBef>
              <a:spcPct val="0"/>
            </a:spcBef>
            <a:spcAft>
              <a:spcPct val="20000"/>
            </a:spcAft>
            <a:buChar char="•"/>
          </a:pPr>
          <a:r>
            <a:rPr lang="tr-TR" sz="2000" kern="1200"/>
            <a:t>Öğrencilerin bir konuyla ilgili değişik bakış açısı oluşturmalarını ve konuya eleştirel olarak bakmalarını sağlar.</a:t>
          </a:r>
        </a:p>
        <a:p>
          <a:pPr marL="228600" lvl="1" indent="-228600" algn="l" defTabSz="889000">
            <a:lnSpc>
              <a:spcPct val="90000"/>
            </a:lnSpc>
            <a:spcBef>
              <a:spcPct val="0"/>
            </a:spcBef>
            <a:spcAft>
              <a:spcPct val="20000"/>
            </a:spcAft>
            <a:buChar char="•"/>
          </a:pPr>
          <a:r>
            <a:rPr lang="tr-TR" sz="2000" kern="1200"/>
            <a:t>Öğrencilerin ilgi ve dikkatini arttırarak derse aktif katılımlarını sağlar. </a:t>
          </a:r>
        </a:p>
        <a:p>
          <a:pPr marL="228600" lvl="1" indent="-228600" algn="l" defTabSz="889000">
            <a:lnSpc>
              <a:spcPct val="90000"/>
            </a:lnSpc>
            <a:spcBef>
              <a:spcPct val="0"/>
            </a:spcBef>
            <a:spcAft>
              <a:spcPct val="20000"/>
            </a:spcAft>
            <a:buChar char="•"/>
          </a:pPr>
          <a:r>
            <a:rPr lang="tr-TR" sz="2000" kern="1200"/>
            <a:t>Sınıf içinde zevkli ve eğlenceli bir ortam oluşmasını sağlar. </a:t>
          </a:r>
        </a:p>
      </dsp:txBody>
      <dsp:txXfrm>
        <a:off x="0" y="676920"/>
        <a:ext cx="10159022" cy="290627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E09E58-602B-8746-943C-52D275DBE250}">
      <dsp:nvSpPr>
        <dsp:cNvPr id="0" name=""/>
        <dsp:cNvSpPr/>
      </dsp:nvSpPr>
      <dsp:spPr>
        <a:xfrm>
          <a:off x="0" y="30180"/>
          <a:ext cx="10121444" cy="719549"/>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tr-TR" sz="3000" kern="1200"/>
            <a:t>Sınırlılıkları</a:t>
          </a:r>
        </a:p>
      </dsp:txBody>
      <dsp:txXfrm>
        <a:off x="35125" y="65305"/>
        <a:ext cx="10051194" cy="649299"/>
      </dsp:txXfrm>
    </dsp:sp>
    <dsp:sp modelId="{645E1F34-4F21-004F-9ABC-8DA16EE58C3A}">
      <dsp:nvSpPr>
        <dsp:cNvPr id="0" name=""/>
        <dsp:cNvSpPr/>
      </dsp:nvSpPr>
      <dsp:spPr>
        <a:xfrm>
          <a:off x="0" y="749730"/>
          <a:ext cx="10121444" cy="2856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356"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tr-TR" sz="2300" kern="1200"/>
            <a:t>Tartışmalı konu bulmak her zaman mümkün olmayabilir. </a:t>
          </a:r>
        </a:p>
        <a:p>
          <a:pPr marL="228600" lvl="1" indent="-228600" algn="l" defTabSz="1022350">
            <a:lnSpc>
              <a:spcPct val="90000"/>
            </a:lnSpc>
            <a:spcBef>
              <a:spcPct val="0"/>
            </a:spcBef>
            <a:spcAft>
              <a:spcPct val="20000"/>
            </a:spcAft>
            <a:buChar char="•"/>
          </a:pPr>
          <a:r>
            <a:rPr lang="tr-TR" sz="2300" kern="1200"/>
            <a:t>Öğrenciler, dinleme ve tartışma kuralları için gerekli davranışları kazanmamışlarsa, sınıf içinde aynı anda konuşma ve tartışma yaşanmasına, sınıfta aşırı bir gürültü yaratılarak dersin akışının bozulmasına neden olabilir. </a:t>
          </a:r>
        </a:p>
        <a:p>
          <a:pPr marL="228600" lvl="1" indent="-228600" algn="l" defTabSz="1022350">
            <a:lnSpc>
              <a:spcPct val="90000"/>
            </a:lnSpc>
            <a:spcBef>
              <a:spcPct val="0"/>
            </a:spcBef>
            <a:spcAft>
              <a:spcPct val="20000"/>
            </a:spcAft>
            <a:buChar char="•"/>
          </a:pPr>
          <a:r>
            <a:rPr lang="tr-TR" sz="2300" kern="1200"/>
            <a:t>Öğrencilerin birbirlerinden etkilenerek benzer düşünceleri savunmaları durumunda, farklı düşüncelerin ortaya çıkması mümkün olmayabilir. </a:t>
          </a:r>
        </a:p>
      </dsp:txBody>
      <dsp:txXfrm>
        <a:off x="0" y="749730"/>
        <a:ext cx="10121444" cy="28566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E3E68D-176E-4343-A24E-0050549E1FEA}">
      <dsp:nvSpPr>
        <dsp:cNvPr id="0" name=""/>
        <dsp:cNvSpPr/>
      </dsp:nvSpPr>
      <dsp:spPr>
        <a:xfrm>
          <a:off x="0" y="0"/>
          <a:ext cx="6937823"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8944DC-DFFE-F041-8779-092705F0A152}">
      <dsp:nvSpPr>
        <dsp:cNvPr id="0" name=""/>
        <dsp:cNvSpPr/>
      </dsp:nvSpPr>
      <dsp:spPr>
        <a:xfrm>
          <a:off x="0" y="0"/>
          <a:ext cx="1387564" cy="6270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Uygulama Süreci </a:t>
          </a:r>
        </a:p>
      </dsp:txBody>
      <dsp:txXfrm>
        <a:off x="0" y="0"/>
        <a:ext cx="1387564" cy="6270171"/>
      </dsp:txXfrm>
    </dsp:sp>
    <dsp:sp modelId="{B3A3ACD4-B446-774F-A0F9-6FB0679CBB9A}">
      <dsp:nvSpPr>
        <dsp:cNvPr id="0" name=""/>
        <dsp:cNvSpPr/>
      </dsp:nvSpPr>
      <dsp:spPr>
        <a:xfrm>
          <a:off x="1491631" y="37083"/>
          <a:ext cx="5446191" cy="74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Konuyu saptayıp (öğrencilerle) tahtaya yazın.</a:t>
          </a:r>
        </a:p>
      </dsp:txBody>
      <dsp:txXfrm>
        <a:off x="1491631" y="37083"/>
        <a:ext cx="5446191" cy="741674"/>
      </dsp:txXfrm>
    </dsp:sp>
    <dsp:sp modelId="{CF1204A4-734A-504C-B4BB-D2640657990D}">
      <dsp:nvSpPr>
        <dsp:cNvPr id="0" name=""/>
        <dsp:cNvSpPr/>
      </dsp:nvSpPr>
      <dsp:spPr>
        <a:xfrm>
          <a:off x="1387564" y="778758"/>
          <a:ext cx="555025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F527CD-E8F6-E043-A518-7E1F42DCA53C}">
      <dsp:nvSpPr>
        <dsp:cNvPr id="0" name=""/>
        <dsp:cNvSpPr/>
      </dsp:nvSpPr>
      <dsp:spPr>
        <a:xfrm>
          <a:off x="1491631" y="815841"/>
          <a:ext cx="5446191" cy="74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İstasyonlara ayırın (Neden sonuç istasyonu, slogan, afiş, şiir, resim vb.)</a:t>
          </a:r>
        </a:p>
      </dsp:txBody>
      <dsp:txXfrm>
        <a:off x="1491631" y="815841"/>
        <a:ext cx="5446191" cy="741674"/>
      </dsp:txXfrm>
    </dsp:sp>
    <dsp:sp modelId="{2E84D774-A1C6-AD48-92FF-2370E9391674}">
      <dsp:nvSpPr>
        <dsp:cNvPr id="0" name=""/>
        <dsp:cNvSpPr/>
      </dsp:nvSpPr>
      <dsp:spPr>
        <a:xfrm>
          <a:off x="1387564" y="1557516"/>
          <a:ext cx="555025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27315A-5E17-B149-9FFA-965834C45674}">
      <dsp:nvSpPr>
        <dsp:cNvPr id="0" name=""/>
        <dsp:cNvSpPr/>
      </dsp:nvSpPr>
      <dsp:spPr>
        <a:xfrm>
          <a:off x="1491631" y="1594599"/>
          <a:ext cx="5446191" cy="74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İstasyonlara dağılımı random ile yapın.</a:t>
          </a:r>
        </a:p>
      </dsp:txBody>
      <dsp:txXfrm>
        <a:off x="1491631" y="1594599"/>
        <a:ext cx="5446191" cy="741674"/>
      </dsp:txXfrm>
    </dsp:sp>
    <dsp:sp modelId="{438C7203-CE99-5A43-8282-E176C10069CE}">
      <dsp:nvSpPr>
        <dsp:cNvPr id="0" name=""/>
        <dsp:cNvSpPr/>
      </dsp:nvSpPr>
      <dsp:spPr>
        <a:xfrm>
          <a:off x="1387564" y="2336274"/>
          <a:ext cx="555025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5E045A-2095-7448-8A97-B67C563FEC82}">
      <dsp:nvSpPr>
        <dsp:cNvPr id="0" name=""/>
        <dsp:cNvSpPr/>
      </dsp:nvSpPr>
      <dsp:spPr>
        <a:xfrm>
          <a:off x="1491631" y="2373358"/>
          <a:ext cx="5446191" cy="74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Etkinliği yönetecek birini belirleyin.</a:t>
          </a:r>
        </a:p>
      </dsp:txBody>
      <dsp:txXfrm>
        <a:off x="1491631" y="2373358"/>
        <a:ext cx="5446191" cy="741674"/>
      </dsp:txXfrm>
    </dsp:sp>
    <dsp:sp modelId="{2CAC3225-1247-DE4B-B2AB-E88C16E611BB}">
      <dsp:nvSpPr>
        <dsp:cNvPr id="0" name=""/>
        <dsp:cNvSpPr/>
      </dsp:nvSpPr>
      <dsp:spPr>
        <a:xfrm>
          <a:off x="1387564" y="3115032"/>
          <a:ext cx="555025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06C7FD-197E-7444-826F-AAA8F655E111}">
      <dsp:nvSpPr>
        <dsp:cNvPr id="0" name=""/>
        <dsp:cNvSpPr/>
      </dsp:nvSpPr>
      <dsp:spPr>
        <a:xfrm>
          <a:off x="1491631" y="3152116"/>
          <a:ext cx="5446191" cy="74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İstasyon şefleri belirleyin.(her istasyon için değişmeyen sabit şefler)</a:t>
          </a:r>
        </a:p>
      </dsp:txBody>
      <dsp:txXfrm>
        <a:off x="1491631" y="3152116"/>
        <a:ext cx="5446191" cy="741674"/>
      </dsp:txXfrm>
    </dsp:sp>
    <dsp:sp modelId="{454BFFBA-62BD-6F4F-9262-B7913865229C}">
      <dsp:nvSpPr>
        <dsp:cNvPr id="0" name=""/>
        <dsp:cNvSpPr/>
      </dsp:nvSpPr>
      <dsp:spPr>
        <a:xfrm>
          <a:off x="1387564" y="3893790"/>
          <a:ext cx="555025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846C9C-950C-644A-AFA0-6BA3244909F3}">
      <dsp:nvSpPr>
        <dsp:cNvPr id="0" name=""/>
        <dsp:cNvSpPr/>
      </dsp:nvSpPr>
      <dsp:spPr>
        <a:xfrm>
          <a:off x="1491631" y="3930874"/>
          <a:ext cx="5446191" cy="74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Öğrencileri gruplara göndererek her istasyona uygun hedeflerin gerçekleşmesi için belirli bir süre verin (10 dak).</a:t>
          </a:r>
        </a:p>
      </dsp:txBody>
      <dsp:txXfrm>
        <a:off x="1491631" y="3930874"/>
        <a:ext cx="5446191" cy="741674"/>
      </dsp:txXfrm>
    </dsp:sp>
    <dsp:sp modelId="{5A1D8568-E5D1-B34A-8A60-769BABECBDD3}">
      <dsp:nvSpPr>
        <dsp:cNvPr id="0" name=""/>
        <dsp:cNvSpPr/>
      </dsp:nvSpPr>
      <dsp:spPr>
        <a:xfrm>
          <a:off x="1387564" y="4672548"/>
          <a:ext cx="555025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74956A-711D-BD49-BDEC-11508344A3CF}">
      <dsp:nvSpPr>
        <dsp:cNvPr id="0" name=""/>
        <dsp:cNvSpPr/>
      </dsp:nvSpPr>
      <dsp:spPr>
        <a:xfrm>
          <a:off x="1491631" y="4709632"/>
          <a:ext cx="5446191" cy="74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Her süre bitiminde diğer bir grubu yarım kalan işi tamamlamak için yönlendirerek her grubun bütün istasyonlarda görev yapmasını sağlayın. </a:t>
          </a:r>
        </a:p>
      </dsp:txBody>
      <dsp:txXfrm>
        <a:off x="1491631" y="4709632"/>
        <a:ext cx="5446191" cy="741674"/>
      </dsp:txXfrm>
    </dsp:sp>
    <dsp:sp modelId="{628DD34C-2E5F-0D47-BA32-30646418D6A1}">
      <dsp:nvSpPr>
        <dsp:cNvPr id="0" name=""/>
        <dsp:cNvSpPr/>
      </dsp:nvSpPr>
      <dsp:spPr>
        <a:xfrm>
          <a:off x="1387564" y="5451306"/>
          <a:ext cx="555025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2470DB-EDC8-8F48-8F05-A15A3DA66486}">
      <dsp:nvSpPr>
        <dsp:cNvPr id="0" name=""/>
        <dsp:cNvSpPr/>
      </dsp:nvSpPr>
      <dsp:spPr>
        <a:xfrm>
          <a:off x="1491631" y="5488390"/>
          <a:ext cx="5446191" cy="74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Sürecin bitiminde şeflerden çalışmaları getirerek sloganları, şiirleri okuyun, çalışmaları bir yere asın ve sınıfa pekiştireç verin.</a:t>
          </a:r>
        </a:p>
      </dsp:txBody>
      <dsp:txXfrm>
        <a:off x="1491631" y="5488390"/>
        <a:ext cx="5446191" cy="741674"/>
      </dsp:txXfrm>
    </dsp:sp>
    <dsp:sp modelId="{E67E471B-A5EB-E342-BA1C-9F88CDBB833A}">
      <dsp:nvSpPr>
        <dsp:cNvPr id="0" name=""/>
        <dsp:cNvSpPr/>
      </dsp:nvSpPr>
      <dsp:spPr>
        <a:xfrm>
          <a:off x="1387564" y="6230064"/>
          <a:ext cx="555025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BF398-F382-3949-A85C-7861FA970C1A}">
      <dsp:nvSpPr>
        <dsp:cNvPr id="0" name=""/>
        <dsp:cNvSpPr/>
      </dsp:nvSpPr>
      <dsp:spPr>
        <a:xfrm>
          <a:off x="0" y="107130"/>
          <a:ext cx="10554574" cy="62361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t>Yararları</a:t>
          </a:r>
        </a:p>
      </dsp:txBody>
      <dsp:txXfrm>
        <a:off x="30442" y="137572"/>
        <a:ext cx="10493690" cy="562726"/>
      </dsp:txXfrm>
    </dsp:sp>
    <dsp:sp modelId="{7141357A-2E8F-DD46-9EEF-89FFFBD14125}">
      <dsp:nvSpPr>
        <dsp:cNvPr id="0" name=""/>
        <dsp:cNvSpPr/>
      </dsp:nvSpPr>
      <dsp:spPr>
        <a:xfrm>
          <a:off x="0" y="730740"/>
          <a:ext cx="10554574" cy="279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108"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tr-TR" sz="2000" kern="1200"/>
            <a:t>Öğrenme istasyonları uygulama ile teori arasında hızlı bir bağlantının kurulmasına yardımcı olur. Karmaşık olan içeriğin basitleştirilerek parçalar halinde sunumuna kolaylık sağlar.</a:t>
          </a:r>
        </a:p>
        <a:p>
          <a:pPr marL="228600" lvl="1" indent="-228600" algn="l" defTabSz="889000">
            <a:lnSpc>
              <a:spcPct val="90000"/>
            </a:lnSpc>
            <a:spcBef>
              <a:spcPct val="0"/>
            </a:spcBef>
            <a:spcAft>
              <a:spcPct val="20000"/>
            </a:spcAft>
            <a:buChar char="•"/>
          </a:pPr>
          <a:r>
            <a:rPr lang="tr-TR" sz="2000" kern="1200"/>
            <a:t>Öğrencilere eş zamanlı olarak farklı öğrenme fırsatları sunar. </a:t>
          </a:r>
        </a:p>
        <a:p>
          <a:pPr marL="228600" lvl="1" indent="-228600" algn="l" defTabSz="889000">
            <a:lnSpc>
              <a:spcPct val="90000"/>
            </a:lnSpc>
            <a:spcBef>
              <a:spcPct val="0"/>
            </a:spcBef>
            <a:spcAft>
              <a:spcPct val="20000"/>
            </a:spcAft>
            <a:buChar char="•"/>
          </a:pPr>
          <a:r>
            <a:rPr lang="tr-TR" sz="2000" kern="1200"/>
            <a:t>Öğrencilerin zeka alanlarına ve öğrenme stillerine göre öğrenmelerine yardımcı olur. Öğrencinin birden fazla duyu organı yoluyla öğrenmesini sağlar. Bu şekilde öğrenmeyi çekici hale getirir.</a:t>
          </a:r>
        </a:p>
        <a:p>
          <a:pPr marL="228600" lvl="1" indent="-228600" algn="l" defTabSz="889000">
            <a:lnSpc>
              <a:spcPct val="90000"/>
            </a:lnSpc>
            <a:spcBef>
              <a:spcPct val="0"/>
            </a:spcBef>
            <a:spcAft>
              <a:spcPct val="20000"/>
            </a:spcAft>
            <a:buChar char="•"/>
          </a:pPr>
          <a:r>
            <a:rPr lang="tr-TR" sz="2000" kern="1200"/>
            <a:t>İstasyonlar bireylerin kendileriyle başkalarıyla iletişimini arttırır. Grup çalışmaları yoluyla öğrencilerin sosyalleşmesine, işbirliği yapmasına fırsat verir.</a:t>
          </a:r>
        </a:p>
      </dsp:txBody>
      <dsp:txXfrm>
        <a:off x="0" y="730740"/>
        <a:ext cx="10554574" cy="279864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94D39-66A6-7B4C-81F4-5F41FC8073D2}">
      <dsp:nvSpPr>
        <dsp:cNvPr id="0" name=""/>
        <dsp:cNvSpPr/>
      </dsp:nvSpPr>
      <dsp:spPr>
        <a:xfrm>
          <a:off x="0" y="120405"/>
          <a:ext cx="10554574" cy="6715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Sınırlılıkları</a:t>
          </a:r>
        </a:p>
      </dsp:txBody>
      <dsp:txXfrm>
        <a:off x="32784" y="153189"/>
        <a:ext cx="10489006" cy="606012"/>
      </dsp:txXfrm>
    </dsp:sp>
    <dsp:sp modelId="{B6CBF728-1F91-B94B-A91B-1A8D01054D71}">
      <dsp:nvSpPr>
        <dsp:cNvPr id="0" name=""/>
        <dsp:cNvSpPr/>
      </dsp:nvSpPr>
      <dsp:spPr>
        <a:xfrm>
          <a:off x="0" y="791985"/>
          <a:ext cx="10554574" cy="2724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108"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tr-TR" sz="2200" kern="1200"/>
            <a:t>Öğrenme istasyonlarının yapılandırılmasında; ilk aşamada kavranması çok zaman alabilir.</a:t>
          </a:r>
        </a:p>
        <a:p>
          <a:pPr marL="228600" lvl="1" indent="-228600" algn="l" defTabSz="977900">
            <a:lnSpc>
              <a:spcPct val="90000"/>
            </a:lnSpc>
            <a:spcBef>
              <a:spcPct val="0"/>
            </a:spcBef>
            <a:spcAft>
              <a:spcPct val="20000"/>
            </a:spcAft>
            <a:buChar char="•"/>
          </a:pPr>
          <a:r>
            <a:rPr lang="tr-TR" sz="2200" kern="1200"/>
            <a:t>Hazırlık aşamasında istasyonlar, görevler, materyaller, konu sınırları, sıralama, bakış açıları iyi belirlenmezse amaca hizmet etmeyebilir. Öğrenci ne yapacağına ilişkin bilgilendirilmezse, gerektiği yerde uygun yönlendirmeler yapılmazsa bir kargaşaya dönüşebilir. </a:t>
          </a:r>
        </a:p>
        <a:p>
          <a:pPr marL="228600" lvl="1" indent="-228600" algn="l" defTabSz="977900">
            <a:lnSpc>
              <a:spcPct val="90000"/>
            </a:lnSpc>
            <a:spcBef>
              <a:spcPct val="0"/>
            </a:spcBef>
            <a:spcAft>
              <a:spcPct val="20000"/>
            </a:spcAft>
            <a:buChar char="•"/>
          </a:pPr>
          <a:r>
            <a:rPr lang="tr-TR" sz="2200" kern="1200"/>
            <a:t>Öğrenme istasyonları güçlü bir öğrenme fırsatı sunarken bir dönem veya kurs boyunca çok sık kullanılırsa başlangıçtaki etkisini kaybedebilir. </a:t>
          </a:r>
        </a:p>
      </dsp:txBody>
      <dsp:txXfrm>
        <a:off x="0" y="791985"/>
        <a:ext cx="10554574" cy="272412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22CEC-ED0E-EE4F-9D68-342DFF49EA32}">
      <dsp:nvSpPr>
        <dsp:cNvPr id="0" name=""/>
        <dsp:cNvSpPr/>
      </dsp:nvSpPr>
      <dsp:spPr>
        <a:xfrm>
          <a:off x="0" y="0"/>
          <a:ext cx="7954627"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EB6FA5-B3DE-6F49-B20C-5E909227A433}">
      <dsp:nvSpPr>
        <dsp:cNvPr id="0" name=""/>
        <dsp:cNvSpPr/>
      </dsp:nvSpPr>
      <dsp:spPr>
        <a:xfrm>
          <a:off x="0" y="0"/>
          <a:ext cx="1590925" cy="3894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Uygulama İlkeleri</a:t>
          </a:r>
        </a:p>
      </dsp:txBody>
      <dsp:txXfrm>
        <a:off x="0" y="0"/>
        <a:ext cx="1590925" cy="3894531"/>
      </dsp:txXfrm>
    </dsp:sp>
    <dsp:sp modelId="{D23651D3-C90F-E841-B32F-FD65B6FE242D}">
      <dsp:nvSpPr>
        <dsp:cNvPr id="0" name=""/>
        <dsp:cNvSpPr/>
      </dsp:nvSpPr>
      <dsp:spPr>
        <a:xfrm>
          <a:off x="1710244" y="30663"/>
          <a:ext cx="6244382" cy="61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Tartışma süresini belirleyiniz ve bu süreye sadık kalınız.</a:t>
          </a:r>
        </a:p>
      </dsp:txBody>
      <dsp:txXfrm>
        <a:off x="1710244" y="30663"/>
        <a:ext cx="6244382" cy="613274"/>
      </dsp:txXfrm>
    </dsp:sp>
    <dsp:sp modelId="{F47FD090-BCF3-7A4A-82BF-D1A39A213FDF}">
      <dsp:nvSpPr>
        <dsp:cNvPr id="0" name=""/>
        <dsp:cNvSpPr/>
      </dsp:nvSpPr>
      <dsp:spPr>
        <a:xfrm>
          <a:off x="1590925" y="643938"/>
          <a:ext cx="636370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A25B53-9C37-A14A-894D-682161B21F89}">
      <dsp:nvSpPr>
        <dsp:cNvPr id="0" name=""/>
        <dsp:cNvSpPr/>
      </dsp:nvSpPr>
      <dsp:spPr>
        <a:xfrm>
          <a:off x="1710244" y="674601"/>
          <a:ext cx="6244382" cy="61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Bu faaliyetten nasıl bir çıktı beklendiği konusunda net bilgiler veriniz. </a:t>
          </a:r>
        </a:p>
      </dsp:txBody>
      <dsp:txXfrm>
        <a:off x="1710244" y="674601"/>
        <a:ext cx="6244382" cy="613274"/>
      </dsp:txXfrm>
    </dsp:sp>
    <dsp:sp modelId="{E97B5712-23BE-744C-A046-63D538095553}">
      <dsp:nvSpPr>
        <dsp:cNvPr id="0" name=""/>
        <dsp:cNvSpPr/>
      </dsp:nvSpPr>
      <dsp:spPr>
        <a:xfrm>
          <a:off x="1590925" y="1287876"/>
          <a:ext cx="636370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B6AEC9-8BC5-3A4C-AF2D-279130613243}">
      <dsp:nvSpPr>
        <dsp:cNvPr id="0" name=""/>
        <dsp:cNvSpPr/>
      </dsp:nvSpPr>
      <dsp:spPr>
        <a:xfrm>
          <a:off x="1710244" y="1318540"/>
          <a:ext cx="6244382" cy="61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Katılımcılara tartışma için süre veriniz.</a:t>
          </a:r>
        </a:p>
      </dsp:txBody>
      <dsp:txXfrm>
        <a:off x="1710244" y="1318540"/>
        <a:ext cx="6244382" cy="613274"/>
      </dsp:txXfrm>
    </dsp:sp>
    <dsp:sp modelId="{14A2ABFF-25A8-5443-9C39-250FBC00BB04}">
      <dsp:nvSpPr>
        <dsp:cNvPr id="0" name=""/>
        <dsp:cNvSpPr/>
      </dsp:nvSpPr>
      <dsp:spPr>
        <a:xfrm>
          <a:off x="1590925" y="1931814"/>
          <a:ext cx="636370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245EF5-59FE-FF45-B373-C368E7726A46}">
      <dsp:nvSpPr>
        <dsp:cNvPr id="0" name=""/>
        <dsp:cNvSpPr/>
      </dsp:nvSpPr>
      <dsp:spPr>
        <a:xfrm>
          <a:off x="1710244" y="1962478"/>
          <a:ext cx="6244382" cy="61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Sonunda ortak çıktı sınıfa sunulmalıdır.</a:t>
          </a:r>
        </a:p>
      </dsp:txBody>
      <dsp:txXfrm>
        <a:off x="1710244" y="1962478"/>
        <a:ext cx="6244382" cy="613274"/>
      </dsp:txXfrm>
    </dsp:sp>
    <dsp:sp modelId="{5FF8C1DB-1F9E-1245-AC09-106B6F087FC6}">
      <dsp:nvSpPr>
        <dsp:cNvPr id="0" name=""/>
        <dsp:cNvSpPr/>
      </dsp:nvSpPr>
      <dsp:spPr>
        <a:xfrm>
          <a:off x="1590925" y="2575753"/>
          <a:ext cx="636370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F53BED-69D4-6A47-9C1E-0B041C6E12BB}">
      <dsp:nvSpPr>
        <dsp:cNvPr id="0" name=""/>
        <dsp:cNvSpPr/>
      </dsp:nvSpPr>
      <dsp:spPr>
        <a:xfrm>
          <a:off x="1710244" y="2606416"/>
          <a:ext cx="6244382" cy="61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Gruplar ortak çıktılara ulaşmalıdır.</a:t>
          </a:r>
        </a:p>
      </dsp:txBody>
      <dsp:txXfrm>
        <a:off x="1710244" y="2606416"/>
        <a:ext cx="6244382" cy="613274"/>
      </dsp:txXfrm>
    </dsp:sp>
    <dsp:sp modelId="{20D0CF6A-F9AC-7C43-8FBE-7597B007604B}">
      <dsp:nvSpPr>
        <dsp:cNvPr id="0" name=""/>
        <dsp:cNvSpPr/>
      </dsp:nvSpPr>
      <dsp:spPr>
        <a:xfrm>
          <a:off x="1590925" y="3219691"/>
          <a:ext cx="636370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A7E562-F0DE-8D48-A82A-9A578912E77C}">
      <dsp:nvSpPr>
        <dsp:cNvPr id="0" name=""/>
        <dsp:cNvSpPr/>
      </dsp:nvSpPr>
      <dsp:spPr>
        <a:xfrm>
          <a:off x="1710244" y="3250355"/>
          <a:ext cx="6244382" cy="61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Gruplar büyüdükçe daha önceki çıktıların tartışılması sağlanmalıdır.</a:t>
          </a:r>
        </a:p>
      </dsp:txBody>
      <dsp:txXfrm>
        <a:off x="1710244" y="3250355"/>
        <a:ext cx="6244382" cy="613274"/>
      </dsp:txXfrm>
    </dsp:sp>
    <dsp:sp modelId="{FCD807B5-D8E0-2547-AB10-D167CA437271}">
      <dsp:nvSpPr>
        <dsp:cNvPr id="0" name=""/>
        <dsp:cNvSpPr/>
      </dsp:nvSpPr>
      <dsp:spPr>
        <a:xfrm>
          <a:off x="1590925" y="3863629"/>
          <a:ext cx="6363701"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7ED71-619D-194B-8368-72FB4D5B55D8}">
      <dsp:nvSpPr>
        <dsp:cNvPr id="0" name=""/>
        <dsp:cNvSpPr/>
      </dsp:nvSpPr>
      <dsp:spPr>
        <a:xfrm>
          <a:off x="0" y="30945"/>
          <a:ext cx="10554574" cy="6715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Yararları</a:t>
          </a:r>
        </a:p>
      </dsp:txBody>
      <dsp:txXfrm>
        <a:off x="32784" y="63729"/>
        <a:ext cx="10489006" cy="606012"/>
      </dsp:txXfrm>
    </dsp:sp>
    <dsp:sp modelId="{3C15DF3D-FE16-9E4D-9629-23AD87EF230F}">
      <dsp:nvSpPr>
        <dsp:cNvPr id="0" name=""/>
        <dsp:cNvSpPr/>
      </dsp:nvSpPr>
      <dsp:spPr>
        <a:xfrm>
          <a:off x="0" y="702525"/>
          <a:ext cx="10554574" cy="1072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108"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tr-TR" sz="2200" kern="1200"/>
            <a:t>Grup tartışmasındaki fikirlerin paylaşılması nedeniyle yeni fikirler yaratır.</a:t>
          </a:r>
        </a:p>
        <a:p>
          <a:pPr marL="228600" lvl="1" indent="-228600" algn="l" defTabSz="977900">
            <a:lnSpc>
              <a:spcPct val="90000"/>
            </a:lnSpc>
            <a:spcBef>
              <a:spcPct val="0"/>
            </a:spcBef>
            <a:spcAft>
              <a:spcPct val="20000"/>
            </a:spcAft>
            <a:buChar char="•"/>
          </a:pPr>
          <a:r>
            <a:rPr lang="tr-TR" sz="2200" kern="1200"/>
            <a:t>Gruplar çekirdekten başladığından dolayı her öğrencinin aktiviteye katılımı sağlanır.</a:t>
          </a:r>
        </a:p>
      </dsp:txBody>
      <dsp:txXfrm>
        <a:off x="0" y="702525"/>
        <a:ext cx="10554574" cy="1072260"/>
      </dsp:txXfrm>
    </dsp:sp>
    <dsp:sp modelId="{7BFDCF9F-02DD-094E-A067-A574B54A7420}">
      <dsp:nvSpPr>
        <dsp:cNvPr id="0" name=""/>
        <dsp:cNvSpPr/>
      </dsp:nvSpPr>
      <dsp:spPr>
        <a:xfrm>
          <a:off x="0" y="1774785"/>
          <a:ext cx="10554574" cy="6715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Sınırlılıkları</a:t>
          </a:r>
        </a:p>
      </dsp:txBody>
      <dsp:txXfrm>
        <a:off x="32784" y="1807569"/>
        <a:ext cx="10489006" cy="606012"/>
      </dsp:txXfrm>
    </dsp:sp>
    <dsp:sp modelId="{232E05D0-71D0-7847-90BF-C66BEB747204}">
      <dsp:nvSpPr>
        <dsp:cNvPr id="0" name=""/>
        <dsp:cNvSpPr/>
      </dsp:nvSpPr>
      <dsp:spPr>
        <a:xfrm>
          <a:off x="0" y="2446365"/>
          <a:ext cx="10554574" cy="115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108"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tr-TR" sz="2200" kern="1200"/>
            <a:t>Sınıfa hakim olmak zordur.</a:t>
          </a:r>
        </a:p>
        <a:p>
          <a:pPr marL="228600" lvl="1" indent="-228600" algn="l" defTabSz="977900">
            <a:lnSpc>
              <a:spcPct val="90000"/>
            </a:lnSpc>
            <a:spcBef>
              <a:spcPct val="0"/>
            </a:spcBef>
            <a:spcAft>
              <a:spcPct val="20000"/>
            </a:spcAft>
            <a:buChar char="•"/>
          </a:pPr>
          <a:r>
            <a:rPr lang="tr-TR" sz="2200" kern="1200"/>
            <a:t>Tartışmalar sırasında gürültü oluşur.</a:t>
          </a:r>
        </a:p>
        <a:p>
          <a:pPr marL="228600" lvl="1" indent="-228600" algn="l" defTabSz="977900">
            <a:lnSpc>
              <a:spcPct val="90000"/>
            </a:lnSpc>
            <a:spcBef>
              <a:spcPct val="0"/>
            </a:spcBef>
            <a:spcAft>
              <a:spcPct val="20000"/>
            </a:spcAft>
            <a:buChar char="•"/>
          </a:pPr>
          <a:r>
            <a:rPr lang="tr-TR" sz="2200" kern="1200"/>
            <a:t>Aktif Öğrenme tekniklerinin zorlukları bu teknik içinde geçerlidir.</a:t>
          </a:r>
        </a:p>
      </dsp:txBody>
      <dsp:txXfrm>
        <a:off x="0" y="2446365"/>
        <a:ext cx="10554574" cy="11592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C3CAA1-7E08-2B45-BFE1-662BB80CDABA}">
      <dsp:nvSpPr>
        <dsp:cNvPr id="0" name=""/>
        <dsp:cNvSpPr/>
      </dsp:nvSpPr>
      <dsp:spPr>
        <a:xfrm>
          <a:off x="1288" y="8007"/>
          <a:ext cx="4521910" cy="2871412"/>
        </a:xfrm>
        <a:prstGeom prst="roundRect">
          <a:avLst>
            <a:gd name="adj" fmla="val 10000"/>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0F21B8CA-5C85-8040-886E-6472F3B3587C}">
      <dsp:nvSpPr>
        <dsp:cNvPr id="0" name=""/>
        <dsp:cNvSpPr/>
      </dsp:nvSpPr>
      <dsp:spPr>
        <a:xfrm>
          <a:off x="503722" y="485320"/>
          <a:ext cx="4521910" cy="2871412"/>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a:t>Kavramların; kendine özgü özelliklerinin veya diğer kavramlarla ilişkilerinin şekil ya da sözcüklerle önemli ilke ve önermelere dayalı bir biçimde grafiksel olarak gösterilmesine denir.</a:t>
          </a:r>
          <a:endParaRPr lang="en-US" sz="2500" kern="1200"/>
        </a:p>
      </dsp:txBody>
      <dsp:txXfrm>
        <a:off x="587823" y="569421"/>
        <a:ext cx="4353708" cy="2703210"/>
      </dsp:txXfrm>
    </dsp:sp>
    <dsp:sp modelId="{7E4AECAD-98E6-C340-8A24-BAD751980A2A}">
      <dsp:nvSpPr>
        <dsp:cNvPr id="0" name=""/>
        <dsp:cNvSpPr/>
      </dsp:nvSpPr>
      <dsp:spPr>
        <a:xfrm>
          <a:off x="5528067" y="8007"/>
          <a:ext cx="4521910" cy="2871412"/>
        </a:xfrm>
        <a:prstGeom prst="roundRect">
          <a:avLst>
            <a:gd name="adj" fmla="val 10000"/>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DABB1233-4822-F148-9681-432434A16DA4}">
      <dsp:nvSpPr>
        <dsp:cNvPr id="0" name=""/>
        <dsp:cNvSpPr/>
      </dsp:nvSpPr>
      <dsp:spPr>
        <a:xfrm>
          <a:off x="6030501" y="485320"/>
          <a:ext cx="4521910" cy="2871412"/>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a:t>Kavram haritaları bilgiyi görsel olarak organize eden yapılardır.</a:t>
          </a:r>
          <a:endParaRPr lang="en-US" sz="2500" kern="1200"/>
        </a:p>
      </dsp:txBody>
      <dsp:txXfrm>
        <a:off x="6114602" y="569421"/>
        <a:ext cx="4353708" cy="270321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61325-1630-8E47-9126-7A75E049EB31}">
      <dsp:nvSpPr>
        <dsp:cNvPr id="0" name=""/>
        <dsp:cNvSpPr/>
      </dsp:nvSpPr>
      <dsp:spPr>
        <a:xfrm>
          <a:off x="0" y="29685"/>
          <a:ext cx="10554574" cy="676260"/>
        </a:xfrm>
        <a:prstGeom prst="roundRect">
          <a:avLst/>
        </a:prstGeom>
        <a:gradFill rotWithShape="0">
          <a:gsLst>
            <a:gs pos="0">
              <a:schemeClr val="accent1">
                <a:hueOff val="0"/>
                <a:satOff val="0"/>
                <a:lumOff val="0"/>
                <a:alphaOff val="0"/>
                <a:tint val="80000"/>
                <a:lumMod val="105000"/>
              </a:schemeClr>
            </a:gs>
            <a:gs pos="100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İnsanların NASIL öğrendikleri ile ANLAMLI ÖĞRENME konuları arasında köprü kuran bir öğrenme, öğretme tekniğidir. </a:t>
          </a:r>
        </a:p>
      </dsp:txBody>
      <dsp:txXfrm>
        <a:off x="33012" y="62697"/>
        <a:ext cx="10488550" cy="610236"/>
      </dsp:txXfrm>
    </dsp:sp>
    <dsp:sp modelId="{04D67DC3-6530-7841-8451-624FF2F0AD99}">
      <dsp:nvSpPr>
        <dsp:cNvPr id="0" name=""/>
        <dsp:cNvSpPr/>
      </dsp:nvSpPr>
      <dsp:spPr>
        <a:xfrm>
          <a:off x="0" y="754905"/>
          <a:ext cx="10554574" cy="676260"/>
        </a:xfrm>
        <a:prstGeom prst="roundRect">
          <a:avLst/>
        </a:prstGeom>
        <a:gradFill rotWithShape="0">
          <a:gsLst>
            <a:gs pos="0">
              <a:schemeClr val="accent1">
                <a:hueOff val="0"/>
                <a:satOff val="0"/>
                <a:lumOff val="0"/>
                <a:alphaOff val="0"/>
                <a:tint val="80000"/>
                <a:lumMod val="105000"/>
              </a:schemeClr>
            </a:gs>
            <a:gs pos="100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Bir kavram haritası daha geniş bir kavram başlığı altındaki kavramların birbirleriyle ilişkilerini gösteren iki boyutlu bir şemadır. </a:t>
          </a:r>
        </a:p>
      </dsp:txBody>
      <dsp:txXfrm>
        <a:off x="33012" y="787917"/>
        <a:ext cx="10488550" cy="610236"/>
      </dsp:txXfrm>
    </dsp:sp>
    <dsp:sp modelId="{DEF2FB6B-E14A-734A-B683-A199F8CD14F8}">
      <dsp:nvSpPr>
        <dsp:cNvPr id="0" name=""/>
        <dsp:cNvSpPr/>
      </dsp:nvSpPr>
      <dsp:spPr>
        <a:xfrm>
          <a:off x="0" y="1480125"/>
          <a:ext cx="10554574" cy="676260"/>
        </a:xfrm>
        <a:prstGeom prst="roundRect">
          <a:avLst/>
        </a:prstGeom>
        <a:gradFill rotWithShape="0">
          <a:gsLst>
            <a:gs pos="0">
              <a:schemeClr val="accent1">
                <a:hueOff val="0"/>
                <a:satOff val="0"/>
                <a:lumOff val="0"/>
                <a:alphaOff val="0"/>
                <a:tint val="80000"/>
                <a:lumMod val="105000"/>
              </a:schemeClr>
            </a:gs>
            <a:gs pos="100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Kavramların öğrencinin zihnine girmesi için öğrencinin ön bilgisinin yeterli olması ve etkin olarak kavramları ve o kavramlar arasındaki ilişkileri düşünmesi de gereklidir.</a:t>
          </a:r>
        </a:p>
      </dsp:txBody>
      <dsp:txXfrm>
        <a:off x="33012" y="1513137"/>
        <a:ext cx="10488550" cy="610236"/>
      </dsp:txXfrm>
    </dsp:sp>
    <dsp:sp modelId="{36C613F3-7115-DE42-88B2-FF6F7F06413B}">
      <dsp:nvSpPr>
        <dsp:cNvPr id="0" name=""/>
        <dsp:cNvSpPr/>
      </dsp:nvSpPr>
      <dsp:spPr>
        <a:xfrm>
          <a:off x="0" y="2205345"/>
          <a:ext cx="10554574" cy="676260"/>
        </a:xfrm>
        <a:prstGeom prst="roundRect">
          <a:avLst/>
        </a:prstGeom>
        <a:gradFill rotWithShape="0">
          <a:gsLst>
            <a:gs pos="0">
              <a:schemeClr val="accent1">
                <a:hueOff val="0"/>
                <a:satOff val="0"/>
                <a:lumOff val="0"/>
                <a:alphaOff val="0"/>
                <a:tint val="80000"/>
                <a:lumMod val="105000"/>
              </a:schemeClr>
            </a:gs>
            <a:gs pos="100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Öğrenme, öğrencinin kendi çabası ile oluşur. </a:t>
          </a:r>
        </a:p>
      </dsp:txBody>
      <dsp:txXfrm>
        <a:off x="33012" y="2238357"/>
        <a:ext cx="10488550" cy="610236"/>
      </dsp:txXfrm>
    </dsp:sp>
    <dsp:sp modelId="{EA7F3E0D-4B51-CB49-9998-75CDCDA6FD32}">
      <dsp:nvSpPr>
        <dsp:cNvPr id="0" name=""/>
        <dsp:cNvSpPr/>
      </dsp:nvSpPr>
      <dsp:spPr>
        <a:xfrm>
          <a:off x="0" y="2930565"/>
          <a:ext cx="10554574" cy="676260"/>
        </a:xfrm>
        <a:prstGeom prst="roundRect">
          <a:avLst/>
        </a:prstGeom>
        <a:gradFill rotWithShape="0">
          <a:gsLst>
            <a:gs pos="0">
              <a:schemeClr val="accent1">
                <a:hueOff val="0"/>
                <a:satOff val="0"/>
                <a:lumOff val="0"/>
                <a:alphaOff val="0"/>
                <a:tint val="80000"/>
                <a:lumMod val="105000"/>
              </a:schemeClr>
            </a:gs>
            <a:gs pos="100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Öğrenci kendi başına kavramları düşünebilmeli ve onları ilişkilendirebilmelidir.</a:t>
          </a:r>
        </a:p>
      </dsp:txBody>
      <dsp:txXfrm>
        <a:off x="33012" y="2963577"/>
        <a:ext cx="10488550" cy="61023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517B33-B5C0-C54D-8E83-209859A479CC}">
      <dsp:nvSpPr>
        <dsp:cNvPr id="0" name=""/>
        <dsp:cNvSpPr/>
      </dsp:nvSpPr>
      <dsp:spPr>
        <a:xfrm>
          <a:off x="0" y="15195"/>
          <a:ext cx="10554574" cy="575639"/>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t>Yararları</a:t>
          </a:r>
        </a:p>
      </dsp:txBody>
      <dsp:txXfrm>
        <a:off x="28100" y="43295"/>
        <a:ext cx="10498374" cy="519439"/>
      </dsp:txXfrm>
    </dsp:sp>
    <dsp:sp modelId="{4FB5EEB0-E6E2-2F42-AF98-93B26AD09802}">
      <dsp:nvSpPr>
        <dsp:cNvPr id="0" name=""/>
        <dsp:cNvSpPr/>
      </dsp:nvSpPr>
      <dsp:spPr>
        <a:xfrm>
          <a:off x="0" y="590835"/>
          <a:ext cx="10554574" cy="3030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108"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tr-TR" sz="1900" kern="1200"/>
            <a:t>Kavram haritası yöntemini diğerlerinden üstün kılan öncelikli avantajı, esas fikirlerin görsel sunumunu elde edilebilir kılmasıdır. </a:t>
          </a:r>
        </a:p>
        <a:p>
          <a:pPr marL="171450" lvl="1" indent="-171450" algn="l" defTabSz="844550">
            <a:lnSpc>
              <a:spcPct val="90000"/>
            </a:lnSpc>
            <a:spcBef>
              <a:spcPct val="0"/>
            </a:spcBef>
            <a:spcAft>
              <a:spcPct val="20000"/>
            </a:spcAft>
            <a:buChar char="•"/>
          </a:pPr>
          <a:r>
            <a:rPr lang="tr-TR" sz="1900" kern="1200"/>
            <a:t>Öğrenmeyi gözle görülür biçimde arttırır.</a:t>
          </a:r>
        </a:p>
        <a:p>
          <a:pPr marL="171450" lvl="1" indent="-171450" algn="l" defTabSz="844550">
            <a:lnSpc>
              <a:spcPct val="90000"/>
            </a:lnSpc>
            <a:spcBef>
              <a:spcPct val="0"/>
            </a:spcBef>
            <a:spcAft>
              <a:spcPct val="20000"/>
            </a:spcAft>
            <a:buChar char="•"/>
          </a:pPr>
          <a:r>
            <a:rPr lang="tr-TR" sz="1900" kern="1200"/>
            <a:t>Faklı öğrenme şekillerine ve öğrenciler arasındaki diğer bireysel farklılıklara hitap eder.</a:t>
          </a:r>
        </a:p>
        <a:p>
          <a:pPr marL="171450" lvl="1" indent="-171450" algn="l" defTabSz="844550">
            <a:lnSpc>
              <a:spcPct val="90000"/>
            </a:lnSpc>
            <a:spcBef>
              <a:spcPct val="0"/>
            </a:spcBef>
            <a:spcAft>
              <a:spcPct val="20000"/>
            </a:spcAft>
            <a:buChar char="•"/>
          </a:pPr>
          <a:r>
            <a:rPr lang="tr-TR" sz="1900" kern="1200"/>
            <a:t>Pek çok değişik konu, öğretim aşaması ve not seviyesi için uygundur.</a:t>
          </a:r>
        </a:p>
        <a:p>
          <a:pPr marL="171450" lvl="1" indent="-171450" algn="l" defTabSz="844550">
            <a:lnSpc>
              <a:spcPct val="90000"/>
            </a:lnSpc>
            <a:spcBef>
              <a:spcPct val="0"/>
            </a:spcBef>
            <a:spcAft>
              <a:spcPct val="20000"/>
            </a:spcAft>
            <a:buChar char="•"/>
          </a:pPr>
          <a:r>
            <a:rPr lang="tr-TR" sz="1900" kern="1200"/>
            <a:t>Öğrenilmesi, öğretilmesi ve kullanılması kolaydır.</a:t>
          </a:r>
        </a:p>
        <a:p>
          <a:pPr marL="171450" lvl="1" indent="-171450" algn="l" defTabSz="844550">
            <a:lnSpc>
              <a:spcPct val="90000"/>
            </a:lnSpc>
            <a:spcBef>
              <a:spcPct val="0"/>
            </a:spcBef>
            <a:spcAft>
              <a:spcPct val="20000"/>
            </a:spcAft>
            <a:buChar char="•"/>
          </a:pPr>
          <a:r>
            <a:rPr lang="tr-TR" sz="1900" kern="1200"/>
            <a:t>Kavram haritaları, öğrenci merkezli, öğrenci aktif yöntemlerdir ve öğrenciyle öğretmen tartışarak bir haritayı oluşturduklarında öğretmen öğrenci etkileşimini teşvik eder.</a:t>
          </a:r>
        </a:p>
      </dsp:txBody>
      <dsp:txXfrm>
        <a:off x="0" y="590835"/>
        <a:ext cx="10554574" cy="303048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A7515-0C51-3D48-96A0-C2D3BD85DD22}">
      <dsp:nvSpPr>
        <dsp:cNvPr id="0" name=""/>
        <dsp:cNvSpPr/>
      </dsp:nvSpPr>
      <dsp:spPr>
        <a:xfrm>
          <a:off x="0" y="0"/>
          <a:ext cx="10554574"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609679-7CF8-7A44-A907-9C107725F7F7}">
      <dsp:nvSpPr>
        <dsp:cNvPr id="0" name=""/>
        <dsp:cNvSpPr/>
      </dsp:nvSpPr>
      <dsp:spPr>
        <a:xfrm>
          <a:off x="0" y="0"/>
          <a:ext cx="2110914" cy="4353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tr-TR" sz="2900" kern="1200"/>
            <a:t>Uygulama Şekli</a:t>
          </a:r>
        </a:p>
      </dsp:txBody>
      <dsp:txXfrm>
        <a:off x="0" y="0"/>
        <a:ext cx="2110914" cy="4353877"/>
      </dsp:txXfrm>
    </dsp:sp>
    <dsp:sp modelId="{134959BD-168B-DD40-9662-E1C249F6D7C5}">
      <dsp:nvSpPr>
        <dsp:cNvPr id="0" name=""/>
        <dsp:cNvSpPr/>
      </dsp:nvSpPr>
      <dsp:spPr>
        <a:xfrm>
          <a:off x="2269233" y="25750"/>
          <a:ext cx="8285340" cy="515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Öğrenciler çember şeklinde oturtulur.</a:t>
          </a:r>
        </a:p>
      </dsp:txBody>
      <dsp:txXfrm>
        <a:off x="2269233" y="25750"/>
        <a:ext cx="8285340" cy="515003"/>
      </dsp:txXfrm>
    </dsp:sp>
    <dsp:sp modelId="{DE729B71-4B27-1D4A-B0DC-2D6EA570966B}">
      <dsp:nvSpPr>
        <dsp:cNvPr id="0" name=""/>
        <dsp:cNvSpPr/>
      </dsp:nvSpPr>
      <dsp:spPr>
        <a:xfrm>
          <a:off x="2110914" y="540753"/>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6156F2-B79B-E042-8CFB-CF574263DD85}">
      <dsp:nvSpPr>
        <dsp:cNvPr id="0" name=""/>
        <dsp:cNvSpPr/>
      </dsp:nvSpPr>
      <dsp:spPr>
        <a:xfrm>
          <a:off x="2269233" y="566503"/>
          <a:ext cx="8285340" cy="515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Tekniğin kullanılmasında uyulacak kuralları tahtaya yazılır. </a:t>
          </a:r>
        </a:p>
      </dsp:txBody>
      <dsp:txXfrm>
        <a:off x="2269233" y="566503"/>
        <a:ext cx="8285340" cy="515003"/>
      </dsp:txXfrm>
    </dsp:sp>
    <dsp:sp modelId="{7129DA79-7BAD-7A42-BD78-23EEDCC87CFC}">
      <dsp:nvSpPr>
        <dsp:cNvPr id="0" name=""/>
        <dsp:cNvSpPr/>
      </dsp:nvSpPr>
      <dsp:spPr>
        <a:xfrm>
          <a:off x="2110914" y="1081506"/>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099EBF-1C42-D244-A11D-F6916B43FEA9}">
      <dsp:nvSpPr>
        <dsp:cNvPr id="0" name=""/>
        <dsp:cNvSpPr/>
      </dsp:nvSpPr>
      <dsp:spPr>
        <a:xfrm>
          <a:off x="2269233" y="1107257"/>
          <a:ext cx="8285340" cy="515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Konuşma sırasını belirten bir araç saptanır. Bu araç mendil, kalem, silgi vb. olabilir. Bu cisim, konuşma sırası gelenin eline verilecek. Bu araç eline gelmeden kişi konuşmayacak. </a:t>
          </a:r>
        </a:p>
      </dsp:txBody>
      <dsp:txXfrm>
        <a:off x="2269233" y="1107257"/>
        <a:ext cx="8285340" cy="515003"/>
      </dsp:txXfrm>
    </dsp:sp>
    <dsp:sp modelId="{9BFB7AA6-5BCC-9546-B110-1D59AC43B247}">
      <dsp:nvSpPr>
        <dsp:cNvPr id="0" name=""/>
        <dsp:cNvSpPr/>
      </dsp:nvSpPr>
      <dsp:spPr>
        <a:xfrm>
          <a:off x="2110914" y="1622260"/>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858B83-9F01-FB42-BE11-E6BD753B7E38}">
      <dsp:nvSpPr>
        <dsp:cNvPr id="0" name=""/>
        <dsp:cNvSpPr/>
      </dsp:nvSpPr>
      <dsp:spPr>
        <a:xfrm>
          <a:off x="2269233" y="1648010"/>
          <a:ext cx="8285340" cy="515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Konuşma başlatacak problem, öykü, masal, drama, film, resim sınıfa sunulur.</a:t>
          </a:r>
        </a:p>
      </dsp:txBody>
      <dsp:txXfrm>
        <a:off x="2269233" y="1648010"/>
        <a:ext cx="8285340" cy="515003"/>
      </dsp:txXfrm>
    </dsp:sp>
    <dsp:sp modelId="{86B01BCF-6EC1-434B-907A-8F1FF2D10CB2}">
      <dsp:nvSpPr>
        <dsp:cNvPr id="0" name=""/>
        <dsp:cNvSpPr/>
      </dsp:nvSpPr>
      <dsp:spPr>
        <a:xfrm>
          <a:off x="2110914" y="2163013"/>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35E083-BD54-A347-A913-B7F52C1F818E}">
      <dsp:nvSpPr>
        <dsp:cNvPr id="0" name=""/>
        <dsp:cNvSpPr/>
      </dsp:nvSpPr>
      <dsp:spPr>
        <a:xfrm>
          <a:off x="2269233" y="2188763"/>
          <a:ext cx="8285340" cy="515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Konuşma nesnesi öğretmenin yanındaki öğrenciye verilerek konuşma başlatılır. Bunun için konuyla ilgili belirlenen sorulardan birincisi sorulur.</a:t>
          </a:r>
        </a:p>
      </dsp:txBody>
      <dsp:txXfrm>
        <a:off x="2269233" y="2188763"/>
        <a:ext cx="8285340" cy="515003"/>
      </dsp:txXfrm>
    </dsp:sp>
    <dsp:sp modelId="{88269BFB-7728-1043-BC34-27A8675A1AA3}">
      <dsp:nvSpPr>
        <dsp:cNvPr id="0" name=""/>
        <dsp:cNvSpPr/>
      </dsp:nvSpPr>
      <dsp:spPr>
        <a:xfrm>
          <a:off x="2110914" y="2703767"/>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1AE571-E52C-E04D-9ECD-C3316EBB31AA}">
      <dsp:nvSpPr>
        <dsp:cNvPr id="0" name=""/>
        <dsp:cNvSpPr/>
      </dsp:nvSpPr>
      <dsp:spPr>
        <a:xfrm>
          <a:off x="2269233" y="2729517"/>
          <a:ext cx="8285340" cy="515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Her bir soru , tüm katılanlar tarafından yanıtlandıktan sonra ikinci soruya ve diğerlerine sırayla geçilir. </a:t>
          </a:r>
        </a:p>
      </dsp:txBody>
      <dsp:txXfrm>
        <a:off x="2269233" y="2729517"/>
        <a:ext cx="8285340" cy="515003"/>
      </dsp:txXfrm>
    </dsp:sp>
    <dsp:sp modelId="{5991271E-41B7-7648-8EB3-212A7708D43C}">
      <dsp:nvSpPr>
        <dsp:cNvPr id="0" name=""/>
        <dsp:cNvSpPr/>
      </dsp:nvSpPr>
      <dsp:spPr>
        <a:xfrm>
          <a:off x="2110914" y="3244520"/>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AA581D-851B-CB43-9710-10C2BCCDBD8A}">
      <dsp:nvSpPr>
        <dsp:cNvPr id="0" name=""/>
        <dsp:cNvSpPr/>
      </dsp:nvSpPr>
      <dsp:spPr>
        <a:xfrm>
          <a:off x="2269233" y="3270270"/>
          <a:ext cx="8285340" cy="515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Hiçbir soruyu atlamadan, tüm sorular ve yanıtlar bittikten sonra öğretmen görüşünü belirtir.</a:t>
          </a:r>
        </a:p>
      </dsp:txBody>
      <dsp:txXfrm>
        <a:off x="2269233" y="3270270"/>
        <a:ext cx="8285340" cy="515003"/>
      </dsp:txXfrm>
    </dsp:sp>
    <dsp:sp modelId="{FD88F9D2-C20D-764E-9A1A-25ED54A63CA1}">
      <dsp:nvSpPr>
        <dsp:cNvPr id="0" name=""/>
        <dsp:cNvSpPr/>
      </dsp:nvSpPr>
      <dsp:spPr>
        <a:xfrm>
          <a:off x="2110914" y="3785274"/>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6F6A81-D796-4547-894E-8DF05D941F67}">
      <dsp:nvSpPr>
        <dsp:cNvPr id="0" name=""/>
        <dsp:cNvSpPr/>
      </dsp:nvSpPr>
      <dsp:spPr>
        <a:xfrm>
          <a:off x="2269233" y="3811024"/>
          <a:ext cx="8285340" cy="515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a:t>Söylenenleri hedefler doğrultusunda özetler ve  sınıfa teşekkür eder.</a:t>
          </a:r>
        </a:p>
      </dsp:txBody>
      <dsp:txXfrm>
        <a:off x="2269233" y="3811024"/>
        <a:ext cx="8285340" cy="515003"/>
      </dsp:txXfrm>
    </dsp:sp>
    <dsp:sp modelId="{45A27586-C301-A74C-8CAB-9C17BEE539CF}">
      <dsp:nvSpPr>
        <dsp:cNvPr id="0" name=""/>
        <dsp:cNvSpPr/>
      </dsp:nvSpPr>
      <dsp:spPr>
        <a:xfrm>
          <a:off x="2110914" y="4326027"/>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C8303-D6A3-C94A-AB6B-38B25ED5A347}">
      <dsp:nvSpPr>
        <dsp:cNvPr id="0" name=""/>
        <dsp:cNvSpPr/>
      </dsp:nvSpPr>
      <dsp:spPr>
        <a:xfrm>
          <a:off x="0" y="0"/>
          <a:ext cx="1085554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F4D6EF-3A8D-0940-BCE9-97548E1E01A2}">
      <dsp:nvSpPr>
        <dsp:cNvPr id="0" name=""/>
        <dsp:cNvSpPr/>
      </dsp:nvSpPr>
      <dsp:spPr>
        <a:xfrm>
          <a:off x="0" y="0"/>
          <a:ext cx="2171109" cy="4316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tr-TR" sz="3300" kern="1200"/>
            <a:t>Konuşma Halkası Kuralları</a:t>
          </a:r>
        </a:p>
      </dsp:txBody>
      <dsp:txXfrm>
        <a:off x="0" y="0"/>
        <a:ext cx="2171109" cy="4316299"/>
      </dsp:txXfrm>
    </dsp:sp>
    <dsp:sp modelId="{987FFC4C-A451-2743-8F92-8098B7363F6E}">
      <dsp:nvSpPr>
        <dsp:cNvPr id="0" name=""/>
        <dsp:cNvSpPr/>
      </dsp:nvSpPr>
      <dsp:spPr>
        <a:xfrm>
          <a:off x="2333942" y="22709"/>
          <a:ext cx="8521603" cy="45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Alaycı, aşağılayıcı, kırıcı sözler kullanmamak.</a:t>
          </a:r>
        </a:p>
      </dsp:txBody>
      <dsp:txXfrm>
        <a:off x="2333942" y="22709"/>
        <a:ext cx="8521603" cy="454180"/>
      </dsp:txXfrm>
    </dsp:sp>
    <dsp:sp modelId="{C7ABFE02-7BFC-694F-A8A5-13E20DFD87F5}">
      <dsp:nvSpPr>
        <dsp:cNvPr id="0" name=""/>
        <dsp:cNvSpPr/>
      </dsp:nvSpPr>
      <dsp:spPr>
        <a:xfrm>
          <a:off x="2171109" y="476889"/>
          <a:ext cx="868443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7B1957-3145-7247-AC76-44A917CC12D7}">
      <dsp:nvSpPr>
        <dsp:cNvPr id="0" name=""/>
        <dsp:cNvSpPr/>
      </dsp:nvSpPr>
      <dsp:spPr>
        <a:xfrm>
          <a:off x="2333942" y="499598"/>
          <a:ext cx="8521603" cy="45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Kimsenin söylediğine gülmemek.</a:t>
          </a:r>
        </a:p>
      </dsp:txBody>
      <dsp:txXfrm>
        <a:off x="2333942" y="499598"/>
        <a:ext cx="8521603" cy="454180"/>
      </dsp:txXfrm>
    </dsp:sp>
    <dsp:sp modelId="{BF665E12-484A-8C4A-8A48-4CE2E2086152}">
      <dsp:nvSpPr>
        <dsp:cNvPr id="0" name=""/>
        <dsp:cNvSpPr/>
      </dsp:nvSpPr>
      <dsp:spPr>
        <a:xfrm>
          <a:off x="2171109" y="953779"/>
          <a:ext cx="868443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975C90-E6D6-794B-9DD7-52299E9A0EF3}">
      <dsp:nvSpPr>
        <dsp:cNvPr id="0" name=""/>
        <dsp:cNvSpPr/>
      </dsp:nvSpPr>
      <dsp:spPr>
        <a:xfrm>
          <a:off x="2333942" y="976488"/>
          <a:ext cx="8521603" cy="45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Konuşan arkadaşlarımızın yüzüne bakmamak.</a:t>
          </a:r>
        </a:p>
      </dsp:txBody>
      <dsp:txXfrm>
        <a:off x="2333942" y="976488"/>
        <a:ext cx="8521603" cy="454180"/>
      </dsp:txXfrm>
    </dsp:sp>
    <dsp:sp modelId="{9B5CD8A8-E47E-934B-A82F-B2FE4A123705}">
      <dsp:nvSpPr>
        <dsp:cNvPr id="0" name=""/>
        <dsp:cNvSpPr/>
      </dsp:nvSpPr>
      <dsp:spPr>
        <a:xfrm>
          <a:off x="2171109" y="1430669"/>
          <a:ext cx="868443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DB2957-6C5C-3049-8DBA-EB298BD30950}">
      <dsp:nvSpPr>
        <dsp:cNvPr id="0" name=""/>
        <dsp:cNvSpPr/>
      </dsp:nvSpPr>
      <dsp:spPr>
        <a:xfrm>
          <a:off x="2333942" y="1453378"/>
          <a:ext cx="8521603" cy="45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Görüşlerimizin gerekçesini açıklamaya hazır olmak.</a:t>
          </a:r>
        </a:p>
      </dsp:txBody>
      <dsp:txXfrm>
        <a:off x="2333942" y="1453378"/>
        <a:ext cx="8521603" cy="454180"/>
      </dsp:txXfrm>
    </dsp:sp>
    <dsp:sp modelId="{9C4EECC7-5F6F-4549-A1D6-537BF42DC757}">
      <dsp:nvSpPr>
        <dsp:cNvPr id="0" name=""/>
        <dsp:cNvSpPr/>
      </dsp:nvSpPr>
      <dsp:spPr>
        <a:xfrm>
          <a:off x="2171109" y="1907559"/>
          <a:ext cx="868443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A85BE5-E4FB-C540-8C26-B52480900A4E}">
      <dsp:nvSpPr>
        <dsp:cNvPr id="0" name=""/>
        <dsp:cNvSpPr/>
      </dsp:nvSpPr>
      <dsp:spPr>
        <a:xfrm>
          <a:off x="2333942" y="1930268"/>
          <a:ext cx="8521603" cy="45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Yalnızca sıra geldiğinde konuşmak.</a:t>
          </a:r>
        </a:p>
      </dsp:txBody>
      <dsp:txXfrm>
        <a:off x="2333942" y="1930268"/>
        <a:ext cx="8521603" cy="454180"/>
      </dsp:txXfrm>
    </dsp:sp>
    <dsp:sp modelId="{338C4215-E83E-9241-85B2-B181B9FF941B}">
      <dsp:nvSpPr>
        <dsp:cNvPr id="0" name=""/>
        <dsp:cNvSpPr/>
      </dsp:nvSpPr>
      <dsp:spPr>
        <a:xfrm>
          <a:off x="2171109" y="2384449"/>
          <a:ext cx="868443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559705-8C9E-D948-866F-A5DAC8EC8C65}">
      <dsp:nvSpPr>
        <dsp:cNvPr id="0" name=""/>
        <dsp:cNvSpPr/>
      </dsp:nvSpPr>
      <dsp:spPr>
        <a:xfrm>
          <a:off x="2333942" y="2407158"/>
          <a:ext cx="8521603" cy="45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Cismi almadan konuşmamak.</a:t>
          </a:r>
        </a:p>
      </dsp:txBody>
      <dsp:txXfrm>
        <a:off x="2333942" y="2407158"/>
        <a:ext cx="8521603" cy="454180"/>
      </dsp:txXfrm>
    </dsp:sp>
    <dsp:sp modelId="{AB1E93DD-D5FC-204F-839C-25889CF8CB8A}">
      <dsp:nvSpPr>
        <dsp:cNvPr id="0" name=""/>
        <dsp:cNvSpPr/>
      </dsp:nvSpPr>
      <dsp:spPr>
        <a:xfrm>
          <a:off x="2171109" y="2861339"/>
          <a:ext cx="868443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FEB605-846B-804A-A592-280B7ECB6B59}">
      <dsp:nvSpPr>
        <dsp:cNvPr id="0" name=""/>
        <dsp:cNvSpPr/>
      </dsp:nvSpPr>
      <dsp:spPr>
        <a:xfrm>
          <a:off x="2333942" y="2884048"/>
          <a:ext cx="8521603" cy="45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Söylenenleri dikkatle dinlemek.</a:t>
          </a:r>
        </a:p>
      </dsp:txBody>
      <dsp:txXfrm>
        <a:off x="2333942" y="2884048"/>
        <a:ext cx="8521603" cy="454180"/>
      </dsp:txXfrm>
    </dsp:sp>
    <dsp:sp modelId="{66824125-A9D6-6A4C-B306-0D5AFE923E81}">
      <dsp:nvSpPr>
        <dsp:cNvPr id="0" name=""/>
        <dsp:cNvSpPr/>
      </dsp:nvSpPr>
      <dsp:spPr>
        <a:xfrm>
          <a:off x="2171109" y="3338229"/>
          <a:ext cx="868443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3517F8-8266-7746-9992-DA5DF309BCC2}">
      <dsp:nvSpPr>
        <dsp:cNvPr id="0" name=""/>
        <dsp:cNvSpPr/>
      </dsp:nvSpPr>
      <dsp:spPr>
        <a:xfrm>
          <a:off x="2333942" y="3360938"/>
          <a:ext cx="8521603" cy="45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Diğer öğrencilerin konuşmasına, tartışmasına izin vermemek.</a:t>
          </a:r>
        </a:p>
      </dsp:txBody>
      <dsp:txXfrm>
        <a:off x="2333942" y="3360938"/>
        <a:ext cx="8521603" cy="454180"/>
      </dsp:txXfrm>
    </dsp:sp>
    <dsp:sp modelId="{6D3F5C4A-2E31-D644-84B6-F23AABBD3D51}">
      <dsp:nvSpPr>
        <dsp:cNvPr id="0" name=""/>
        <dsp:cNvSpPr/>
      </dsp:nvSpPr>
      <dsp:spPr>
        <a:xfrm>
          <a:off x="2171109" y="3815119"/>
          <a:ext cx="868443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CF8F68-87DB-D840-AFD8-6FA6AF8BDECA}">
      <dsp:nvSpPr>
        <dsp:cNvPr id="0" name=""/>
        <dsp:cNvSpPr/>
      </dsp:nvSpPr>
      <dsp:spPr>
        <a:xfrm>
          <a:off x="2333942" y="3837828"/>
          <a:ext cx="8521603" cy="45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Öğrencilerden yanıt vermek istemeyenlere saygı göstermek.</a:t>
          </a:r>
        </a:p>
      </dsp:txBody>
      <dsp:txXfrm>
        <a:off x="2333942" y="3837828"/>
        <a:ext cx="8521603" cy="454180"/>
      </dsp:txXfrm>
    </dsp:sp>
    <dsp:sp modelId="{13EBE2B2-F035-7844-87E5-4B4D1EB4C779}">
      <dsp:nvSpPr>
        <dsp:cNvPr id="0" name=""/>
        <dsp:cNvSpPr/>
      </dsp:nvSpPr>
      <dsp:spPr>
        <a:xfrm>
          <a:off x="2171109" y="4292009"/>
          <a:ext cx="8684436"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D2C6C4-FD36-F643-8B03-4663813A5030}">
      <dsp:nvSpPr>
        <dsp:cNvPr id="0" name=""/>
        <dsp:cNvSpPr/>
      </dsp:nvSpPr>
      <dsp:spPr>
        <a:xfrm>
          <a:off x="0" y="4485"/>
          <a:ext cx="10554574" cy="6715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Yararları</a:t>
          </a:r>
        </a:p>
      </dsp:txBody>
      <dsp:txXfrm>
        <a:off x="32784" y="37269"/>
        <a:ext cx="10489006" cy="606012"/>
      </dsp:txXfrm>
    </dsp:sp>
    <dsp:sp modelId="{FE06C47E-1B3C-6840-9232-95FC05EAE512}">
      <dsp:nvSpPr>
        <dsp:cNvPr id="0" name=""/>
        <dsp:cNvSpPr/>
      </dsp:nvSpPr>
      <dsp:spPr>
        <a:xfrm>
          <a:off x="0" y="676065"/>
          <a:ext cx="10554574" cy="2955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108"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tr-TR" sz="2200" kern="1200"/>
            <a:t>Öğrenciye demokratik bir ortamda demokratik tutum ve davranış kazandırır.</a:t>
          </a:r>
        </a:p>
        <a:p>
          <a:pPr marL="228600" lvl="1" indent="-228600" algn="l" defTabSz="977900">
            <a:lnSpc>
              <a:spcPct val="90000"/>
            </a:lnSpc>
            <a:spcBef>
              <a:spcPct val="0"/>
            </a:spcBef>
            <a:spcAft>
              <a:spcPct val="20000"/>
            </a:spcAft>
            <a:buChar char="•"/>
          </a:pPr>
          <a:r>
            <a:rPr lang="tr-TR" sz="2200" kern="1200"/>
            <a:t>Dinleme eğitimi sağlar.</a:t>
          </a:r>
        </a:p>
        <a:p>
          <a:pPr marL="228600" lvl="1" indent="-228600" algn="l" defTabSz="977900">
            <a:lnSpc>
              <a:spcPct val="90000"/>
            </a:lnSpc>
            <a:spcBef>
              <a:spcPct val="0"/>
            </a:spcBef>
            <a:spcAft>
              <a:spcPct val="20000"/>
            </a:spcAft>
            <a:buChar char="•"/>
          </a:pPr>
          <a:r>
            <a:rPr lang="tr-TR" sz="2200" kern="1200"/>
            <a:t>Kendini ifade edebilme becerisi kazanır.</a:t>
          </a:r>
        </a:p>
        <a:p>
          <a:pPr marL="228600" lvl="1" indent="-228600" algn="l" defTabSz="977900">
            <a:lnSpc>
              <a:spcPct val="90000"/>
            </a:lnSpc>
            <a:spcBef>
              <a:spcPct val="0"/>
            </a:spcBef>
            <a:spcAft>
              <a:spcPct val="20000"/>
            </a:spcAft>
            <a:buChar char="•"/>
          </a:pPr>
          <a:r>
            <a:rPr lang="tr-TR" sz="2200" kern="1200"/>
            <a:t>Grupla çalışma becerisi kazanır.</a:t>
          </a:r>
        </a:p>
        <a:p>
          <a:pPr marL="228600" lvl="1" indent="-228600" algn="l" defTabSz="977900">
            <a:lnSpc>
              <a:spcPct val="90000"/>
            </a:lnSpc>
            <a:spcBef>
              <a:spcPct val="0"/>
            </a:spcBef>
            <a:spcAft>
              <a:spcPct val="20000"/>
            </a:spcAft>
            <a:buChar char="•"/>
          </a:pPr>
          <a:r>
            <a:rPr lang="tr-TR" sz="2200" kern="1200"/>
            <a:t>Sosyal açıdan geliştirdiği gibi, empati becerisi kazandırır.</a:t>
          </a:r>
        </a:p>
        <a:p>
          <a:pPr marL="228600" lvl="1" indent="-228600" algn="l" defTabSz="977900">
            <a:lnSpc>
              <a:spcPct val="90000"/>
            </a:lnSpc>
            <a:spcBef>
              <a:spcPct val="0"/>
            </a:spcBef>
            <a:spcAft>
              <a:spcPct val="20000"/>
            </a:spcAft>
            <a:buChar char="•"/>
          </a:pPr>
          <a:r>
            <a:rPr lang="tr-TR" sz="2200" kern="1200"/>
            <a:t>Yaratıcı düşünme becerisini geliştirir.</a:t>
          </a:r>
        </a:p>
        <a:p>
          <a:pPr marL="228600" lvl="1" indent="-228600" algn="l" defTabSz="977900">
            <a:lnSpc>
              <a:spcPct val="90000"/>
            </a:lnSpc>
            <a:spcBef>
              <a:spcPct val="0"/>
            </a:spcBef>
            <a:spcAft>
              <a:spcPct val="20000"/>
            </a:spcAft>
            <a:buChar char="•"/>
          </a:pPr>
          <a:r>
            <a:rPr lang="tr-TR" sz="2200" kern="1200"/>
            <a:t>Öğrencinin iletişim becerilerini geliştirir.</a:t>
          </a:r>
        </a:p>
      </dsp:txBody>
      <dsp:txXfrm>
        <a:off x="0" y="676065"/>
        <a:ext cx="10554574" cy="295596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B5B6B9-857A-D74F-AFEA-91CA8E735898}">
      <dsp:nvSpPr>
        <dsp:cNvPr id="0" name=""/>
        <dsp:cNvSpPr/>
      </dsp:nvSpPr>
      <dsp:spPr>
        <a:xfrm>
          <a:off x="0" y="62445"/>
          <a:ext cx="10554574" cy="6715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Sınırlılıkları</a:t>
          </a:r>
        </a:p>
      </dsp:txBody>
      <dsp:txXfrm>
        <a:off x="32784" y="95229"/>
        <a:ext cx="10489006" cy="606012"/>
      </dsp:txXfrm>
    </dsp:sp>
    <dsp:sp modelId="{E694E157-8AD0-DF46-A3D2-0A7A505D728C}">
      <dsp:nvSpPr>
        <dsp:cNvPr id="0" name=""/>
        <dsp:cNvSpPr/>
      </dsp:nvSpPr>
      <dsp:spPr>
        <a:xfrm>
          <a:off x="0" y="734025"/>
          <a:ext cx="10554574" cy="2840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108"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tr-TR" sz="2200" kern="1200"/>
            <a:t>Bazı öğrencilerin hiç katılamayabilir.</a:t>
          </a:r>
        </a:p>
        <a:p>
          <a:pPr marL="228600" lvl="1" indent="-228600" algn="l" defTabSz="977900">
            <a:lnSpc>
              <a:spcPct val="90000"/>
            </a:lnSpc>
            <a:spcBef>
              <a:spcPct val="0"/>
            </a:spcBef>
            <a:spcAft>
              <a:spcPct val="20000"/>
            </a:spcAft>
            <a:buChar char="•"/>
          </a:pPr>
          <a:r>
            <a:rPr lang="tr-TR" sz="2200" kern="1200"/>
            <a:t>Neyin amaçlandığının iyi tespit edilememesi halinde birebir konu ile ilişki kurulamayabilir.</a:t>
          </a:r>
        </a:p>
        <a:p>
          <a:pPr marL="228600" lvl="1" indent="-228600" algn="l" defTabSz="977900">
            <a:lnSpc>
              <a:spcPct val="90000"/>
            </a:lnSpc>
            <a:spcBef>
              <a:spcPct val="0"/>
            </a:spcBef>
            <a:spcAft>
              <a:spcPct val="20000"/>
            </a:spcAft>
            <a:buChar char="•"/>
          </a:pPr>
          <a:r>
            <a:rPr lang="tr-TR" sz="2200" kern="1200"/>
            <a:t>Amaç ve konu kapsamı dışına çıkma zaman zaman karşılaşılabilecek bir sorundur.</a:t>
          </a:r>
        </a:p>
        <a:p>
          <a:pPr marL="228600" lvl="1" indent="-228600" algn="l" defTabSz="977900">
            <a:lnSpc>
              <a:spcPct val="90000"/>
            </a:lnSpc>
            <a:spcBef>
              <a:spcPct val="0"/>
            </a:spcBef>
            <a:spcAft>
              <a:spcPct val="20000"/>
            </a:spcAft>
            <a:buChar char="•"/>
          </a:pPr>
          <a:r>
            <a:rPr lang="tr-TR" sz="2200" kern="1200"/>
            <a:t>Mevcudun fazla olması halinde uygulama zorlukları ortaya çıkacaktır.</a:t>
          </a:r>
        </a:p>
        <a:p>
          <a:pPr marL="228600" lvl="1" indent="-228600" algn="l" defTabSz="977900">
            <a:lnSpc>
              <a:spcPct val="90000"/>
            </a:lnSpc>
            <a:spcBef>
              <a:spcPct val="0"/>
            </a:spcBef>
            <a:spcAft>
              <a:spcPct val="20000"/>
            </a:spcAft>
            <a:buChar char="•"/>
          </a:pPr>
          <a:r>
            <a:rPr lang="tr-TR" sz="2200" kern="1200"/>
            <a:t>Utangaç ve konuşma yeteneği zayıf olan öğrencilerin bazı uygulamalarda hiç söz almadığı  görülmüştür.</a:t>
          </a:r>
        </a:p>
      </dsp:txBody>
      <dsp:txXfrm>
        <a:off x="0" y="734025"/>
        <a:ext cx="10554574" cy="284004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6BA53A-5AEC-4C31-ABE3-0CEDF9762493}">
      <dsp:nvSpPr>
        <dsp:cNvPr id="0" name=""/>
        <dsp:cNvSpPr/>
      </dsp:nvSpPr>
      <dsp:spPr>
        <a:xfrm>
          <a:off x="1989280" y="0"/>
          <a:ext cx="1509048" cy="12749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45DAB5B-DC8E-4B5A-9018-7E1A18DCEC59}">
      <dsp:nvSpPr>
        <dsp:cNvPr id="0" name=""/>
        <dsp:cNvSpPr/>
      </dsp:nvSpPr>
      <dsp:spPr>
        <a:xfrm>
          <a:off x="588021" y="1397038"/>
          <a:ext cx="4311566" cy="546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tr-TR" sz="3600" kern="1200"/>
            <a:t>Yararları</a:t>
          </a:r>
          <a:endParaRPr lang="en-US" sz="3600" kern="1200"/>
        </a:p>
      </dsp:txBody>
      <dsp:txXfrm>
        <a:off x="588021" y="1397038"/>
        <a:ext cx="4311566" cy="546394"/>
      </dsp:txXfrm>
    </dsp:sp>
    <dsp:sp modelId="{5EE4D1E3-9997-4495-91C6-F1D42F003402}">
      <dsp:nvSpPr>
        <dsp:cNvPr id="0" name=""/>
        <dsp:cNvSpPr/>
      </dsp:nvSpPr>
      <dsp:spPr>
        <a:xfrm>
          <a:off x="588021" y="2000231"/>
          <a:ext cx="4311566" cy="13645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tr-TR" sz="1700" kern="1200"/>
            <a:t>Köşeleme tekniği, öğrencilerin karar verme sürecine katkı sağlar,</a:t>
          </a:r>
          <a:endParaRPr lang="en-US" sz="1700" kern="1200"/>
        </a:p>
        <a:p>
          <a:pPr marL="0" lvl="0" indent="0" algn="ctr" defTabSz="755650">
            <a:lnSpc>
              <a:spcPct val="90000"/>
            </a:lnSpc>
            <a:spcBef>
              <a:spcPct val="0"/>
            </a:spcBef>
            <a:spcAft>
              <a:spcPct val="35000"/>
            </a:spcAft>
            <a:buNone/>
          </a:pPr>
          <a:r>
            <a:rPr lang="tr-TR" sz="1700" kern="1200"/>
            <a:t>Farklı çözüm önerileri olabileceği fikrini aşılar,</a:t>
          </a:r>
          <a:endParaRPr lang="en-US" sz="1700" kern="1200"/>
        </a:p>
        <a:p>
          <a:pPr marL="0" lvl="0" indent="0" algn="ctr" defTabSz="755650">
            <a:lnSpc>
              <a:spcPct val="90000"/>
            </a:lnSpc>
            <a:spcBef>
              <a:spcPct val="0"/>
            </a:spcBef>
            <a:spcAft>
              <a:spcPct val="35000"/>
            </a:spcAft>
            <a:buNone/>
          </a:pPr>
          <a:r>
            <a:rPr lang="tr-TR" sz="1700" kern="1200"/>
            <a:t>Etkili iletişim süreci, aktif dinleme ve konuşma becerileri gelişir.</a:t>
          </a:r>
          <a:endParaRPr lang="en-US" sz="1700" kern="1200"/>
        </a:p>
      </dsp:txBody>
      <dsp:txXfrm>
        <a:off x="588021" y="2000231"/>
        <a:ext cx="4311566" cy="1364509"/>
      </dsp:txXfrm>
    </dsp:sp>
    <dsp:sp modelId="{E2B3A1C9-AA6E-419F-B0F9-588238C6CE5A}">
      <dsp:nvSpPr>
        <dsp:cNvPr id="0" name=""/>
        <dsp:cNvSpPr/>
      </dsp:nvSpPr>
      <dsp:spPr>
        <a:xfrm>
          <a:off x="7055371" y="0"/>
          <a:ext cx="1509048" cy="127492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4320654-B2FC-4BAE-AD59-541E83535FC3}">
      <dsp:nvSpPr>
        <dsp:cNvPr id="0" name=""/>
        <dsp:cNvSpPr/>
      </dsp:nvSpPr>
      <dsp:spPr>
        <a:xfrm>
          <a:off x="5654112" y="1397038"/>
          <a:ext cx="4311566" cy="546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tr-TR" sz="3600" kern="1200"/>
            <a:t>Sınırlılıkları</a:t>
          </a:r>
          <a:endParaRPr lang="en-US" sz="3600" kern="1200"/>
        </a:p>
      </dsp:txBody>
      <dsp:txXfrm>
        <a:off x="5654112" y="1397038"/>
        <a:ext cx="4311566" cy="546394"/>
      </dsp:txXfrm>
    </dsp:sp>
    <dsp:sp modelId="{6794CA7B-8645-4647-AD5C-1FE1093E7564}">
      <dsp:nvSpPr>
        <dsp:cNvPr id="0" name=""/>
        <dsp:cNvSpPr/>
      </dsp:nvSpPr>
      <dsp:spPr>
        <a:xfrm>
          <a:off x="5654112" y="2000231"/>
          <a:ext cx="4311566" cy="13645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tr-TR" sz="1700" kern="1200"/>
            <a:t>Her konuda uygulanamayacağından hareketle kesin çözümü olmayan güncel konu bulmak zordur. </a:t>
          </a:r>
          <a:endParaRPr lang="en-US" sz="1700" kern="1200"/>
        </a:p>
        <a:p>
          <a:pPr marL="0" lvl="0" indent="0" algn="ctr" defTabSz="755650">
            <a:lnSpc>
              <a:spcPct val="90000"/>
            </a:lnSpc>
            <a:spcBef>
              <a:spcPct val="0"/>
            </a:spcBef>
            <a:spcAft>
              <a:spcPct val="35000"/>
            </a:spcAft>
            <a:buNone/>
          </a:pPr>
          <a:r>
            <a:rPr lang="tr-TR" sz="1700" kern="1200"/>
            <a:t>Çekingen olan öğrencilerin köşelere giderek tarafını belli etse dahi tartışma sürecinde pasif kalabilir, katılmak istemeyebilirler.</a:t>
          </a:r>
          <a:endParaRPr lang="en-US" sz="1700" kern="1200"/>
        </a:p>
      </dsp:txBody>
      <dsp:txXfrm>
        <a:off x="5654112" y="2000231"/>
        <a:ext cx="4311566" cy="1364509"/>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9C1E0-FB89-BC42-AA23-6C45AE0B2D7E}">
      <dsp:nvSpPr>
        <dsp:cNvPr id="0" name=""/>
        <dsp:cNvSpPr/>
      </dsp:nvSpPr>
      <dsp:spPr>
        <a:xfrm>
          <a:off x="0" y="0"/>
          <a:ext cx="1057199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82EF7B-CBC4-384F-A3F8-3EAD69630BBE}">
      <dsp:nvSpPr>
        <dsp:cNvPr id="0" name=""/>
        <dsp:cNvSpPr/>
      </dsp:nvSpPr>
      <dsp:spPr>
        <a:xfrm>
          <a:off x="0" y="0"/>
          <a:ext cx="2114399" cy="4291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tr-TR" sz="2900" kern="1200"/>
            <a:t>Uygulama Süreci</a:t>
          </a:r>
        </a:p>
      </dsp:txBody>
      <dsp:txXfrm>
        <a:off x="0" y="0"/>
        <a:ext cx="2114399" cy="4291247"/>
      </dsp:txXfrm>
    </dsp:sp>
    <dsp:sp modelId="{92D738A6-7389-2F4D-9A8A-F29D4B773D8A}">
      <dsp:nvSpPr>
        <dsp:cNvPr id="0" name=""/>
        <dsp:cNvSpPr/>
      </dsp:nvSpPr>
      <dsp:spPr>
        <a:xfrm>
          <a:off x="2272979" y="28968"/>
          <a:ext cx="8299018" cy="57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5-20 dakikalık sürelerle uygulanır.</a:t>
          </a:r>
        </a:p>
      </dsp:txBody>
      <dsp:txXfrm>
        <a:off x="2272979" y="28968"/>
        <a:ext cx="8299018" cy="579360"/>
      </dsp:txXfrm>
    </dsp:sp>
    <dsp:sp modelId="{E76AD263-CF61-E34C-AE2C-ED9B7C390894}">
      <dsp:nvSpPr>
        <dsp:cNvPr id="0" name=""/>
        <dsp:cNvSpPr/>
      </dsp:nvSpPr>
      <dsp:spPr>
        <a:xfrm>
          <a:off x="2114399" y="608328"/>
          <a:ext cx="845759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63300B-56E3-844D-B909-6DC744223F2C}">
      <dsp:nvSpPr>
        <dsp:cNvPr id="0" name=""/>
        <dsp:cNvSpPr/>
      </dsp:nvSpPr>
      <dsp:spPr>
        <a:xfrm>
          <a:off x="2272979" y="637296"/>
          <a:ext cx="8299018" cy="57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Sadece bir tane öğretim becerisi ele alınır.</a:t>
          </a:r>
        </a:p>
      </dsp:txBody>
      <dsp:txXfrm>
        <a:off x="2272979" y="637296"/>
        <a:ext cx="8299018" cy="579360"/>
      </dsp:txXfrm>
    </dsp:sp>
    <dsp:sp modelId="{561BB5F2-D0F3-EB41-9906-4CCECB2A75E7}">
      <dsp:nvSpPr>
        <dsp:cNvPr id="0" name=""/>
        <dsp:cNvSpPr/>
      </dsp:nvSpPr>
      <dsp:spPr>
        <a:xfrm>
          <a:off x="2114399" y="1216656"/>
          <a:ext cx="845759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09B7F9-38D9-1740-9280-14EE8694E52E}">
      <dsp:nvSpPr>
        <dsp:cNvPr id="0" name=""/>
        <dsp:cNvSpPr/>
      </dsp:nvSpPr>
      <dsp:spPr>
        <a:xfrm>
          <a:off x="2272979" y="1245624"/>
          <a:ext cx="8299018" cy="57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Dersler bir kameraya kaydedilir.</a:t>
          </a:r>
        </a:p>
      </dsp:txBody>
      <dsp:txXfrm>
        <a:off x="2272979" y="1245624"/>
        <a:ext cx="8299018" cy="579360"/>
      </dsp:txXfrm>
    </dsp:sp>
    <dsp:sp modelId="{98F32316-D965-CC41-9D98-B03640442849}">
      <dsp:nvSpPr>
        <dsp:cNvPr id="0" name=""/>
        <dsp:cNvSpPr/>
      </dsp:nvSpPr>
      <dsp:spPr>
        <a:xfrm>
          <a:off x="2114399" y="1824984"/>
          <a:ext cx="845759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96F07D-6B68-D44F-8DA6-10BFDF123CC4}">
      <dsp:nvSpPr>
        <dsp:cNvPr id="0" name=""/>
        <dsp:cNvSpPr/>
      </dsp:nvSpPr>
      <dsp:spPr>
        <a:xfrm>
          <a:off x="2272979" y="1853952"/>
          <a:ext cx="8299018" cy="57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Becerinin denenmesinin ardından, etkinlik tekrar izlenir veya dinlenir.</a:t>
          </a:r>
        </a:p>
      </dsp:txBody>
      <dsp:txXfrm>
        <a:off x="2272979" y="1853952"/>
        <a:ext cx="8299018" cy="579360"/>
      </dsp:txXfrm>
    </dsp:sp>
    <dsp:sp modelId="{C9E25C83-F51E-3A4B-90AE-2AF4B3EEA844}">
      <dsp:nvSpPr>
        <dsp:cNvPr id="0" name=""/>
        <dsp:cNvSpPr/>
      </dsp:nvSpPr>
      <dsp:spPr>
        <a:xfrm>
          <a:off x="2114399" y="2433313"/>
          <a:ext cx="845759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66B889-D605-594C-8BC4-4EA05A868442}">
      <dsp:nvSpPr>
        <dsp:cNvPr id="0" name=""/>
        <dsp:cNvSpPr/>
      </dsp:nvSpPr>
      <dsp:spPr>
        <a:xfrm>
          <a:off x="2272979" y="2462281"/>
          <a:ext cx="8299018" cy="57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Öğretmen adayları, hem öğrenci, hem öğretmen hem de değerlendiren rolündedir.</a:t>
          </a:r>
        </a:p>
      </dsp:txBody>
      <dsp:txXfrm>
        <a:off x="2272979" y="2462281"/>
        <a:ext cx="8299018" cy="579360"/>
      </dsp:txXfrm>
    </dsp:sp>
    <dsp:sp modelId="{2EF3081D-6029-7641-BDEE-637CF577B4E4}">
      <dsp:nvSpPr>
        <dsp:cNvPr id="0" name=""/>
        <dsp:cNvSpPr/>
      </dsp:nvSpPr>
      <dsp:spPr>
        <a:xfrm>
          <a:off x="2114399" y="3041641"/>
          <a:ext cx="845759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6257AF-8D0C-744F-8F05-76BCC0EC1296}">
      <dsp:nvSpPr>
        <dsp:cNvPr id="0" name=""/>
        <dsp:cNvSpPr/>
      </dsp:nvSpPr>
      <dsp:spPr>
        <a:xfrm>
          <a:off x="2272979" y="3070609"/>
          <a:ext cx="8299018" cy="57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Öğretmen adayı kendisini de değerlendirir.</a:t>
          </a:r>
        </a:p>
      </dsp:txBody>
      <dsp:txXfrm>
        <a:off x="2272979" y="3070609"/>
        <a:ext cx="8299018" cy="579360"/>
      </dsp:txXfrm>
    </dsp:sp>
    <dsp:sp modelId="{0C2C6205-8FCA-DC45-885D-E3B04B37CBDD}">
      <dsp:nvSpPr>
        <dsp:cNvPr id="0" name=""/>
        <dsp:cNvSpPr/>
      </dsp:nvSpPr>
      <dsp:spPr>
        <a:xfrm>
          <a:off x="2114399" y="3649969"/>
          <a:ext cx="845759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2B0F45-284B-8240-A605-60FCB4879B5A}">
      <dsp:nvSpPr>
        <dsp:cNvPr id="0" name=""/>
        <dsp:cNvSpPr/>
      </dsp:nvSpPr>
      <dsp:spPr>
        <a:xfrm>
          <a:off x="2272979" y="3678937"/>
          <a:ext cx="8299018" cy="57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Diğer öğretmen adayları ve öğretim elemanı tarafından geri bildirimler (eleştiriler ve öneriler) verilir.</a:t>
          </a:r>
        </a:p>
      </dsp:txBody>
      <dsp:txXfrm>
        <a:off x="2272979" y="3678937"/>
        <a:ext cx="8299018" cy="579360"/>
      </dsp:txXfrm>
    </dsp:sp>
    <dsp:sp modelId="{8EDA6102-AD2F-6243-A712-ABA7086E4383}">
      <dsp:nvSpPr>
        <dsp:cNvPr id="0" name=""/>
        <dsp:cNvSpPr/>
      </dsp:nvSpPr>
      <dsp:spPr>
        <a:xfrm>
          <a:off x="2114399" y="4258297"/>
          <a:ext cx="8457598"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5FA0E-FEDB-C145-8BFB-A9F6B61D6642}">
      <dsp:nvSpPr>
        <dsp:cNvPr id="0" name=""/>
        <dsp:cNvSpPr/>
      </dsp:nvSpPr>
      <dsp:spPr>
        <a:xfrm>
          <a:off x="0" y="0"/>
          <a:ext cx="10554574"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2659C8-BFE3-7641-8CE8-C0FF74E8291B}">
      <dsp:nvSpPr>
        <dsp:cNvPr id="0" name=""/>
        <dsp:cNvSpPr/>
      </dsp:nvSpPr>
      <dsp:spPr>
        <a:xfrm>
          <a:off x="0" y="0"/>
          <a:ext cx="2110914" cy="3636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tr-TR" sz="3500" kern="1200"/>
            <a:t>Etkili Kullanım İlkeleri</a:t>
          </a:r>
        </a:p>
      </dsp:txBody>
      <dsp:txXfrm>
        <a:off x="0" y="0"/>
        <a:ext cx="2110914" cy="3636511"/>
      </dsp:txXfrm>
    </dsp:sp>
    <dsp:sp modelId="{BFAEFBAB-AF3D-D04C-BFF9-CDB9F75257DD}">
      <dsp:nvSpPr>
        <dsp:cNvPr id="0" name=""/>
        <dsp:cNvSpPr/>
      </dsp:nvSpPr>
      <dsp:spPr>
        <a:xfrm>
          <a:off x="2269233" y="34269"/>
          <a:ext cx="8285340" cy="685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Ders planları, içerik, kazanımlar ve araç gereçleri kapsayacak biçimde hazırlanmalıdır.</a:t>
          </a:r>
        </a:p>
      </dsp:txBody>
      <dsp:txXfrm>
        <a:off x="2269233" y="34269"/>
        <a:ext cx="8285340" cy="685397"/>
      </dsp:txXfrm>
    </dsp:sp>
    <dsp:sp modelId="{574DF9C9-9615-9D44-9AE6-DA59F312DBB1}">
      <dsp:nvSpPr>
        <dsp:cNvPr id="0" name=""/>
        <dsp:cNvSpPr/>
      </dsp:nvSpPr>
      <dsp:spPr>
        <a:xfrm>
          <a:off x="2110914" y="719666"/>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F4DD62-6763-3342-AE09-022DA0EEC3B1}">
      <dsp:nvSpPr>
        <dsp:cNvPr id="0" name=""/>
        <dsp:cNvSpPr/>
      </dsp:nvSpPr>
      <dsp:spPr>
        <a:xfrm>
          <a:off x="2269233" y="753936"/>
          <a:ext cx="8285340" cy="685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Öğrencisi sayısı az öğretim süresi kısa tutulmalıdır.</a:t>
          </a:r>
        </a:p>
      </dsp:txBody>
      <dsp:txXfrm>
        <a:off x="2269233" y="753936"/>
        <a:ext cx="8285340" cy="685397"/>
      </dsp:txXfrm>
    </dsp:sp>
    <dsp:sp modelId="{D4B1C037-DC4E-BC43-BBCC-58198AF6815E}">
      <dsp:nvSpPr>
        <dsp:cNvPr id="0" name=""/>
        <dsp:cNvSpPr/>
      </dsp:nvSpPr>
      <dsp:spPr>
        <a:xfrm>
          <a:off x="2110914" y="1439333"/>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D99A1A-674A-AD42-83F3-FCBA6623CC05}">
      <dsp:nvSpPr>
        <dsp:cNvPr id="0" name=""/>
        <dsp:cNvSpPr/>
      </dsp:nvSpPr>
      <dsp:spPr>
        <a:xfrm>
          <a:off x="2269233" y="1473603"/>
          <a:ext cx="8285340" cy="685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Dersin kameraya kaydedilmesi ve izlenmesi için gerekli teknik ve ortam sağlanmalıdır.</a:t>
          </a:r>
        </a:p>
      </dsp:txBody>
      <dsp:txXfrm>
        <a:off x="2269233" y="1473603"/>
        <a:ext cx="8285340" cy="685397"/>
      </dsp:txXfrm>
    </dsp:sp>
    <dsp:sp modelId="{D7477E9F-C93A-DC43-9AA5-1D42F4095354}">
      <dsp:nvSpPr>
        <dsp:cNvPr id="0" name=""/>
        <dsp:cNvSpPr/>
      </dsp:nvSpPr>
      <dsp:spPr>
        <a:xfrm>
          <a:off x="2110914" y="2159000"/>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2BE9FA-27FB-4041-AF8C-7FF83F953B94}">
      <dsp:nvSpPr>
        <dsp:cNvPr id="0" name=""/>
        <dsp:cNvSpPr/>
      </dsp:nvSpPr>
      <dsp:spPr>
        <a:xfrm>
          <a:off x="2269233" y="2193270"/>
          <a:ext cx="8285340" cy="685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Eleştirileri dikkate alarak varsa eksikler belirlenerek giderilmelidir.</a:t>
          </a:r>
        </a:p>
      </dsp:txBody>
      <dsp:txXfrm>
        <a:off x="2269233" y="2193270"/>
        <a:ext cx="8285340" cy="685397"/>
      </dsp:txXfrm>
    </dsp:sp>
    <dsp:sp modelId="{434934FC-6726-8D44-A5DC-09E4850591FB}">
      <dsp:nvSpPr>
        <dsp:cNvPr id="0" name=""/>
        <dsp:cNvSpPr/>
      </dsp:nvSpPr>
      <dsp:spPr>
        <a:xfrm>
          <a:off x="2110914" y="2878667"/>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DBC5B5-58F4-7C44-8B58-731C327DA582}">
      <dsp:nvSpPr>
        <dsp:cNvPr id="0" name=""/>
        <dsp:cNvSpPr/>
      </dsp:nvSpPr>
      <dsp:spPr>
        <a:xfrm>
          <a:off x="2269233" y="2912937"/>
          <a:ext cx="8285340" cy="685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Öğret-yeniden öğret sürecinin izlenmesine özen gösterilmelidir.</a:t>
          </a:r>
        </a:p>
      </dsp:txBody>
      <dsp:txXfrm>
        <a:off x="2269233" y="2912937"/>
        <a:ext cx="8285340" cy="685397"/>
      </dsp:txXfrm>
    </dsp:sp>
    <dsp:sp modelId="{22C2636B-C780-3B4B-832D-7AE7B657A50B}">
      <dsp:nvSpPr>
        <dsp:cNvPr id="0" name=""/>
        <dsp:cNvSpPr/>
      </dsp:nvSpPr>
      <dsp:spPr>
        <a:xfrm>
          <a:off x="2110914" y="3598334"/>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9AC185-0A5A-F741-8879-5D62CABB9FB3}">
      <dsp:nvSpPr>
        <dsp:cNvPr id="0" name=""/>
        <dsp:cNvSpPr/>
      </dsp:nvSpPr>
      <dsp:spPr>
        <a:xfrm>
          <a:off x="0" y="0"/>
          <a:ext cx="10554574"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BE9980-6323-5148-8D7A-4FC8FCB33874}">
      <dsp:nvSpPr>
        <dsp:cNvPr id="0" name=""/>
        <dsp:cNvSpPr/>
      </dsp:nvSpPr>
      <dsp:spPr>
        <a:xfrm>
          <a:off x="0" y="0"/>
          <a:ext cx="2110914" cy="1818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Rulman Tekniğinin Temel Amacı </a:t>
          </a:r>
        </a:p>
      </dsp:txBody>
      <dsp:txXfrm>
        <a:off x="0" y="0"/>
        <a:ext cx="2110914" cy="1818255"/>
      </dsp:txXfrm>
    </dsp:sp>
    <dsp:sp modelId="{94EB81AC-97B9-E843-AE27-49134F4A8914}">
      <dsp:nvSpPr>
        <dsp:cNvPr id="0" name=""/>
        <dsp:cNvSpPr/>
      </dsp:nvSpPr>
      <dsp:spPr>
        <a:xfrm>
          <a:off x="2269233" y="28410"/>
          <a:ext cx="8285340" cy="568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t>Ders ortamını hareketlendirmek,</a:t>
          </a:r>
        </a:p>
      </dsp:txBody>
      <dsp:txXfrm>
        <a:off x="2269233" y="28410"/>
        <a:ext cx="8285340" cy="568204"/>
      </dsp:txXfrm>
    </dsp:sp>
    <dsp:sp modelId="{71D660E9-E411-C54B-9957-30805527896A}">
      <dsp:nvSpPr>
        <dsp:cNvPr id="0" name=""/>
        <dsp:cNvSpPr/>
      </dsp:nvSpPr>
      <dsp:spPr>
        <a:xfrm>
          <a:off x="2110914" y="596615"/>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799351-E9E9-3B42-B0DE-1BA71191B39E}">
      <dsp:nvSpPr>
        <dsp:cNvPr id="0" name=""/>
        <dsp:cNvSpPr/>
      </dsp:nvSpPr>
      <dsp:spPr>
        <a:xfrm>
          <a:off x="2269233" y="625025"/>
          <a:ext cx="8285340" cy="568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t>Tartışma imkanı sunmak, </a:t>
          </a:r>
        </a:p>
      </dsp:txBody>
      <dsp:txXfrm>
        <a:off x="2269233" y="625025"/>
        <a:ext cx="8285340" cy="568204"/>
      </dsp:txXfrm>
    </dsp:sp>
    <dsp:sp modelId="{1F6BC664-E615-9245-BE11-24CF3874EB62}">
      <dsp:nvSpPr>
        <dsp:cNvPr id="0" name=""/>
        <dsp:cNvSpPr/>
      </dsp:nvSpPr>
      <dsp:spPr>
        <a:xfrm>
          <a:off x="2110914" y="1193230"/>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2E70A3-9B35-9441-90E5-F68D2EEB2CBE}">
      <dsp:nvSpPr>
        <dsp:cNvPr id="0" name=""/>
        <dsp:cNvSpPr/>
      </dsp:nvSpPr>
      <dsp:spPr>
        <a:xfrm>
          <a:off x="2269233" y="1221640"/>
          <a:ext cx="8285340" cy="568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t>Öğrencilerin empati ve dinleme yeteneklerini geliştirmektir. </a:t>
          </a:r>
        </a:p>
      </dsp:txBody>
      <dsp:txXfrm>
        <a:off x="2269233" y="1221640"/>
        <a:ext cx="8285340" cy="568204"/>
      </dsp:txXfrm>
    </dsp:sp>
    <dsp:sp modelId="{FFDAFD15-B6A8-9D42-9B88-B84B89FD245A}">
      <dsp:nvSpPr>
        <dsp:cNvPr id="0" name=""/>
        <dsp:cNvSpPr/>
      </dsp:nvSpPr>
      <dsp:spPr>
        <a:xfrm>
          <a:off x="2110914" y="1789845"/>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D33717-62D5-4444-81E2-A8CE388E2F79}">
      <dsp:nvSpPr>
        <dsp:cNvPr id="0" name=""/>
        <dsp:cNvSpPr/>
      </dsp:nvSpPr>
      <dsp:spPr>
        <a:xfrm>
          <a:off x="0" y="1818255"/>
          <a:ext cx="10554574"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D9ECDB-0544-8449-B1DE-B7513C857A5E}">
      <dsp:nvSpPr>
        <dsp:cNvPr id="0" name=""/>
        <dsp:cNvSpPr/>
      </dsp:nvSpPr>
      <dsp:spPr>
        <a:xfrm>
          <a:off x="0" y="1818255"/>
          <a:ext cx="2110914" cy="1818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Özellikleri </a:t>
          </a:r>
        </a:p>
      </dsp:txBody>
      <dsp:txXfrm>
        <a:off x="0" y="1818255"/>
        <a:ext cx="2110914" cy="1818255"/>
      </dsp:txXfrm>
    </dsp:sp>
    <dsp:sp modelId="{1FE605AC-9D3A-804F-AFB4-FA54D54CFB4D}">
      <dsp:nvSpPr>
        <dsp:cNvPr id="0" name=""/>
        <dsp:cNvSpPr/>
      </dsp:nvSpPr>
      <dsp:spPr>
        <a:xfrm>
          <a:off x="2269233" y="1846665"/>
          <a:ext cx="8285340" cy="568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t>Öğrenci merkezlidir. </a:t>
          </a:r>
        </a:p>
      </dsp:txBody>
      <dsp:txXfrm>
        <a:off x="2269233" y="1846665"/>
        <a:ext cx="8285340" cy="568204"/>
      </dsp:txXfrm>
    </dsp:sp>
    <dsp:sp modelId="{C868F837-6CAE-4F4F-8BB8-9C768786B3A6}">
      <dsp:nvSpPr>
        <dsp:cNvPr id="0" name=""/>
        <dsp:cNvSpPr/>
      </dsp:nvSpPr>
      <dsp:spPr>
        <a:xfrm>
          <a:off x="2110914" y="2414870"/>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B51751-35C4-AC4D-B72E-A6907378ABB7}">
      <dsp:nvSpPr>
        <dsp:cNvPr id="0" name=""/>
        <dsp:cNvSpPr/>
      </dsp:nvSpPr>
      <dsp:spPr>
        <a:xfrm>
          <a:off x="2269233" y="2443280"/>
          <a:ext cx="8285340" cy="568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t>Öğrencilerin tartışılan konu hakkında düşüncelerini arkadaşlarıyla paylaşmasını sağlar. </a:t>
          </a:r>
        </a:p>
      </dsp:txBody>
      <dsp:txXfrm>
        <a:off x="2269233" y="2443280"/>
        <a:ext cx="8285340" cy="568204"/>
      </dsp:txXfrm>
    </dsp:sp>
    <dsp:sp modelId="{602D8243-CBBF-D941-AD6D-7D0C2262E9DC}">
      <dsp:nvSpPr>
        <dsp:cNvPr id="0" name=""/>
        <dsp:cNvSpPr/>
      </dsp:nvSpPr>
      <dsp:spPr>
        <a:xfrm>
          <a:off x="2110914" y="3011485"/>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F5EA27-B6D9-D948-96EA-DBD3BB28C81F}">
      <dsp:nvSpPr>
        <dsp:cNvPr id="0" name=""/>
        <dsp:cNvSpPr/>
      </dsp:nvSpPr>
      <dsp:spPr>
        <a:xfrm>
          <a:off x="2269233" y="3039895"/>
          <a:ext cx="8285340" cy="568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t>Öğrenci -öğrenci etkileşimi vardır. </a:t>
          </a:r>
        </a:p>
      </dsp:txBody>
      <dsp:txXfrm>
        <a:off x="2269233" y="3039895"/>
        <a:ext cx="8285340" cy="568204"/>
      </dsp:txXfrm>
    </dsp:sp>
    <dsp:sp modelId="{5F166DEB-0095-414F-8CCB-FCD561B5CF00}">
      <dsp:nvSpPr>
        <dsp:cNvPr id="0" name=""/>
        <dsp:cNvSpPr/>
      </dsp:nvSpPr>
      <dsp:spPr>
        <a:xfrm>
          <a:off x="2110914" y="3608100"/>
          <a:ext cx="8443659"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62439-AA33-9642-8EC1-B7AD523B07B4}">
      <dsp:nvSpPr>
        <dsp:cNvPr id="0" name=""/>
        <dsp:cNvSpPr/>
      </dsp:nvSpPr>
      <dsp:spPr>
        <a:xfrm>
          <a:off x="0" y="183547"/>
          <a:ext cx="5923752" cy="6715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Yararları </a:t>
          </a:r>
        </a:p>
      </dsp:txBody>
      <dsp:txXfrm>
        <a:off x="32784" y="216331"/>
        <a:ext cx="5858184" cy="606012"/>
      </dsp:txXfrm>
    </dsp:sp>
    <dsp:sp modelId="{5FA3C65D-72C1-0C4A-AC52-4BE59DD08E74}">
      <dsp:nvSpPr>
        <dsp:cNvPr id="0" name=""/>
        <dsp:cNvSpPr/>
      </dsp:nvSpPr>
      <dsp:spPr>
        <a:xfrm>
          <a:off x="0" y="855127"/>
          <a:ext cx="5923752" cy="486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079"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tr-TR" sz="2200" kern="1200"/>
            <a:t>Öğrencilerin, birbirleriyle görüş alışverişinde bulunmalarını sağlar.</a:t>
          </a:r>
        </a:p>
        <a:p>
          <a:pPr marL="228600" lvl="1" indent="-228600" algn="l" defTabSz="977900">
            <a:lnSpc>
              <a:spcPct val="90000"/>
            </a:lnSpc>
            <a:spcBef>
              <a:spcPct val="0"/>
            </a:spcBef>
            <a:spcAft>
              <a:spcPct val="20000"/>
            </a:spcAft>
            <a:buChar char="•"/>
          </a:pPr>
          <a:r>
            <a:rPr lang="tr-TR" sz="2200" kern="1200"/>
            <a:t>Öğrencilere tartışma imkanı sağlar.</a:t>
          </a:r>
        </a:p>
        <a:p>
          <a:pPr marL="228600" lvl="1" indent="-228600" algn="l" defTabSz="977900">
            <a:lnSpc>
              <a:spcPct val="90000"/>
            </a:lnSpc>
            <a:spcBef>
              <a:spcPct val="0"/>
            </a:spcBef>
            <a:spcAft>
              <a:spcPct val="20000"/>
            </a:spcAft>
            <a:buChar char="•"/>
          </a:pPr>
          <a:r>
            <a:rPr lang="tr-TR" sz="2200" kern="1200"/>
            <a:t>Eğlenceli bir yöntem olduğu için öğrencinin derste sıkılmasını engeller.</a:t>
          </a:r>
        </a:p>
        <a:p>
          <a:pPr marL="228600" lvl="1" indent="-228600" algn="l" defTabSz="977900">
            <a:lnSpc>
              <a:spcPct val="90000"/>
            </a:lnSpc>
            <a:spcBef>
              <a:spcPct val="0"/>
            </a:spcBef>
            <a:spcAft>
              <a:spcPct val="20000"/>
            </a:spcAft>
            <a:buChar char="•"/>
          </a:pPr>
          <a:r>
            <a:rPr lang="tr-TR" sz="2200" kern="1200"/>
            <a:t>Dinleme becerilerini geliştirir. </a:t>
          </a:r>
        </a:p>
        <a:p>
          <a:pPr marL="228600" lvl="1" indent="-228600" algn="l" defTabSz="977900">
            <a:lnSpc>
              <a:spcPct val="90000"/>
            </a:lnSpc>
            <a:spcBef>
              <a:spcPct val="0"/>
            </a:spcBef>
            <a:spcAft>
              <a:spcPct val="20000"/>
            </a:spcAft>
            <a:buChar char="•"/>
          </a:pPr>
          <a:r>
            <a:rPr lang="tr-TR" sz="2200" kern="1200"/>
            <a:t>Eleştirel düşünme becerilerini geliştirir. ,</a:t>
          </a:r>
        </a:p>
        <a:p>
          <a:pPr marL="228600" lvl="1" indent="-228600" algn="l" defTabSz="977900">
            <a:lnSpc>
              <a:spcPct val="90000"/>
            </a:lnSpc>
            <a:spcBef>
              <a:spcPct val="0"/>
            </a:spcBef>
            <a:spcAft>
              <a:spcPct val="20000"/>
            </a:spcAft>
            <a:buChar char="•"/>
          </a:pPr>
          <a:r>
            <a:rPr lang="tr-TR" sz="2200" kern="1200"/>
            <a:t>Kendilerini ifade etme becerilerini geliştirir. </a:t>
          </a:r>
        </a:p>
        <a:p>
          <a:pPr marL="228600" lvl="1" indent="-228600" algn="l" defTabSz="977900">
            <a:lnSpc>
              <a:spcPct val="90000"/>
            </a:lnSpc>
            <a:spcBef>
              <a:spcPct val="0"/>
            </a:spcBef>
            <a:spcAft>
              <a:spcPct val="20000"/>
            </a:spcAft>
            <a:buChar char="•"/>
          </a:pPr>
          <a:r>
            <a:rPr lang="tr-TR" sz="2200" kern="1200"/>
            <a:t>Başkalarının görüşleriyle birlikte zengin bir bakış açısı oluşmasını sağlar.</a:t>
          </a:r>
        </a:p>
        <a:p>
          <a:pPr marL="228600" lvl="1" indent="-228600" algn="l" defTabSz="977900">
            <a:lnSpc>
              <a:spcPct val="90000"/>
            </a:lnSpc>
            <a:spcBef>
              <a:spcPct val="0"/>
            </a:spcBef>
            <a:spcAft>
              <a:spcPct val="20000"/>
            </a:spcAft>
            <a:buChar char="•"/>
          </a:pPr>
          <a:r>
            <a:rPr lang="tr-TR" sz="2200" kern="1200"/>
            <a:t>Bir konu hakkında farklı bakış açılarını kavratabilmek açısından oldukça yararlıdır. </a:t>
          </a:r>
        </a:p>
      </dsp:txBody>
      <dsp:txXfrm>
        <a:off x="0" y="855127"/>
        <a:ext cx="5923752" cy="486864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30275-5B2F-894D-ABAA-97927A77AAD4}">
      <dsp:nvSpPr>
        <dsp:cNvPr id="0" name=""/>
        <dsp:cNvSpPr/>
      </dsp:nvSpPr>
      <dsp:spPr>
        <a:xfrm>
          <a:off x="0" y="2389"/>
          <a:ext cx="5365217" cy="64759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a:t>Sınırlılıkları </a:t>
          </a:r>
        </a:p>
      </dsp:txBody>
      <dsp:txXfrm>
        <a:off x="31613" y="34002"/>
        <a:ext cx="5301991" cy="584369"/>
      </dsp:txXfrm>
    </dsp:sp>
    <dsp:sp modelId="{57D7C940-7C9A-934D-B4E2-6539C93AA17D}">
      <dsp:nvSpPr>
        <dsp:cNvPr id="0" name=""/>
        <dsp:cNvSpPr/>
      </dsp:nvSpPr>
      <dsp:spPr>
        <a:xfrm>
          <a:off x="0" y="649984"/>
          <a:ext cx="5365217" cy="424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346"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tr-TR" sz="2100" kern="1200"/>
            <a:t>Uygulaması zaman alır. </a:t>
          </a:r>
        </a:p>
        <a:p>
          <a:pPr marL="228600" lvl="1" indent="-228600" algn="l" defTabSz="933450">
            <a:lnSpc>
              <a:spcPct val="90000"/>
            </a:lnSpc>
            <a:spcBef>
              <a:spcPct val="0"/>
            </a:spcBef>
            <a:spcAft>
              <a:spcPct val="20000"/>
            </a:spcAft>
            <a:buChar char="•"/>
          </a:pPr>
          <a:r>
            <a:rPr lang="tr-TR" sz="2100" kern="1200"/>
            <a:t>Ön bilgileri eksik olan öğrencilere uygulanması zordur. </a:t>
          </a:r>
        </a:p>
        <a:p>
          <a:pPr marL="228600" lvl="1" indent="-228600" algn="l" defTabSz="933450">
            <a:lnSpc>
              <a:spcPct val="90000"/>
            </a:lnSpc>
            <a:spcBef>
              <a:spcPct val="0"/>
            </a:spcBef>
            <a:spcAft>
              <a:spcPct val="20000"/>
            </a:spcAft>
            <a:buChar char="•"/>
          </a:pPr>
          <a:r>
            <a:rPr lang="tr-TR" sz="2100" kern="1200"/>
            <a:t>Kalabalık sınıflara uygulanması zordur. </a:t>
          </a:r>
        </a:p>
        <a:p>
          <a:pPr marL="228600" lvl="1" indent="-228600" algn="l" defTabSz="933450">
            <a:lnSpc>
              <a:spcPct val="90000"/>
            </a:lnSpc>
            <a:spcBef>
              <a:spcPct val="0"/>
            </a:spcBef>
            <a:spcAft>
              <a:spcPct val="20000"/>
            </a:spcAft>
            <a:buChar char="•"/>
          </a:pPr>
          <a:r>
            <a:rPr lang="tr-TR" sz="2100" kern="1200"/>
            <a:t>Tekniğe uygun sınıf ortamı hazırlamak her zaman gerçekleşmeyebilir. </a:t>
          </a:r>
        </a:p>
        <a:p>
          <a:pPr marL="228600" lvl="1" indent="-228600" algn="l" defTabSz="933450">
            <a:lnSpc>
              <a:spcPct val="90000"/>
            </a:lnSpc>
            <a:spcBef>
              <a:spcPct val="0"/>
            </a:spcBef>
            <a:spcAft>
              <a:spcPct val="20000"/>
            </a:spcAft>
            <a:buChar char="•"/>
          </a:pPr>
          <a:r>
            <a:rPr lang="tr-TR" sz="2100" kern="1200"/>
            <a:t>Öğrencinin bireysel olarak kendini tartmasını engelleyebilir. </a:t>
          </a:r>
        </a:p>
        <a:p>
          <a:pPr marL="228600" lvl="1" indent="-228600" algn="l" defTabSz="933450">
            <a:lnSpc>
              <a:spcPct val="90000"/>
            </a:lnSpc>
            <a:spcBef>
              <a:spcPct val="0"/>
            </a:spcBef>
            <a:spcAft>
              <a:spcPct val="20000"/>
            </a:spcAft>
            <a:buChar char="•"/>
          </a:pPr>
          <a:r>
            <a:rPr lang="tr-TR" sz="2100" kern="1200"/>
            <a:t>Sürekli bilgi alışverişine alışmış bir öğrenci yalnız kaldığında bireysel yetersizlikle karşı karşıya kalabilir.</a:t>
          </a:r>
        </a:p>
      </dsp:txBody>
      <dsp:txXfrm>
        <a:off x="0" y="649984"/>
        <a:ext cx="5365217" cy="424763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80B5838B-493E-4740-97C7-4506A1F48BF2}" type="datetimeFigureOut">
              <a:rPr lang="tr-TR" smtClean="0"/>
              <a:t>23.12.2021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2713025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0B5838B-493E-4740-97C7-4506A1F48BF2}" type="datetimeFigureOut">
              <a:rPr lang="tr-TR" smtClean="0"/>
              <a:t>23.12.2021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2024807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0B5838B-493E-4740-97C7-4506A1F48BF2}" type="datetimeFigureOut">
              <a:rPr lang="tr-TR" smtClean="0"/>
              <a:t>23.12.2021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2270180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0B5838B-493E-4740-97C7-4506A1F48BF2}" type="datetimeFigureOut">
              <a:rPr lang="tr-TR" smtClean="0"/>
              <a:t>23.12.2021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213970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0B5838B-493E-4740-97C7-4506A1F48BF2}" type="datetimeFigureOut">
              <a:rPr lang="tr-TR" smtClean="0"/>
              <a:t>23.12.2021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735233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0B5838B-493E-4740-97C7-4506A1F48BF2}" type="datetimeFigureOut">
              <a:rPr lang="tr-TR" smtClean="0"/>
              <a:t>23.12.2021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635876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B5838B-493E-4740-97C7-4506A1F48BF2}" type="datetimeFigureOut">
              <a:rPr lang="tr-TR" smtClean="0"/>
              <a:t>23.12.2021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9111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tr-TR"/>
              <a:t>Asıl başlık stilini düzenlemek için tıklayın</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0B5838B-493E-4740-97C7-4506A1F48BF2}" type="datetimeFigureOut">
              <a:rPr lang="tr-TR" smtClean="0"/>
              <a:t>23.12.2021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2301083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tr-TR"/>
              <a:t>Asıl başlık stilini düzenlemek için tıklayın</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tr-TR"/>
              <a:t>Resim eklemek için simgeye tıklayın</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3885810" y="6041362"/>
            <a:ext cx="976879" cy="365125"/>
          </a:xfrm>
        </p:spPr>
        <p:txBody>
          <a:bodyPr/>
          <a:lstStyle/>
          <a:p>
            <a:fld id="{80B5838B-493E-4740-97C7-4506A1F48BF2}" type="datetimeFigureOut">
              <a:rPr lang="tr-TR" smtClean="0"/>
              <a:t>23.12.2021</a:t>
            </a:fld>
            <a:endParaRPr lang="tr-TR"/>
          </a:p>
        </p:txBody>
      </p:sp>
      <p:sp>
        <p:nvSpPr>
          <p:cNvPr id="6" name="Footer Placeholder 5"/>
          <p:cNvSpPr>
            <a:spLocks noGrp="1"/>
          </p:cNvSpPr>
          <p:nvPr>
            <p:ph type="ftr" sz="quarter" idx="11"/>
          </p:nvPr>
        </p:nvSpPr>
        <p:spPr>
          <a:xfrm>
            <a:off x="590396" y="6041362"/>
            <a:ext cx="3295413" cy="365125"/>
          </a:xfrm>
        </p:spPr>
        <p:txBody>
          <a:bodyPr/>
          <a:lstStyle/>
          <a:p>
            <a:endParaRPr lang="tr-TR"/>
          </a:p>
        </p:txBody>
      </p:sp>
      <p:sp>
        <p:nvSpPr>
          <p:cNvPr id="7" name="Slide Number Placeholder 6"/>
          <p:cNvSpPr>
            <a:spLocks noGrp="1"/>
          </p:cNvSpPr>
          <p:nvPr>
            <p:ph type="sldNum" sz="quarter" idx="12"/>
          </p:nvPr>
        </p:nvSpPr>
        <p:spPr>
          <a:xfrm>
            <a:off x="4862689" y="5915888"/>
            <a:ext cx="1062155" cy="490599"/>
          </a:xfrm>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3398526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tr-TR"/>
              <a:t>Asıl başlık stilini düzenlemek için tıklayın</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tr-TR"/>
              <a:t>Resim eklemek için simgeye tıklayın</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0B5838B-493E-4740-97C7-4506A1F48BF2}" type="datetimeFigureOut">
              <a:rPr lang="tr-TR" smtClean="0"/>
              <a:t>23.12.2021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3348064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0B5838B-493E-4740-97C7-4506A1F48BF2}" type="datetimeFigureOut">
              <a:rPr lang="tr-TR" smtClean="0"/>
              <a:t>23.12.2021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3693571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tr-TR"/>
              <a:t>Asıl başlık stilini düzenlemek için tıklayın</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tr-TR"/>
              <a:t>Asıl metin stillerini düzenlemek için tıklayın</a:t>
            </a:r>
          </a:p>
        </p:txBody>
      </p:sp>
      <p:sp>
        <p:nvSpPr>
          <p:cNvPr id="2" name="Date Placeholder 1"/>
          <p:cNvSpPr>
            <a:spLocks noGrp="1"/>
          </p:cNvSpPr>
          <p:nvPr>
            <p:ph type="dt" sz="half" idx="10"/>
          </p:nvPr>
        </p:nvSpPr>
        <p:spPr/>
        <p:txBody>
          <a:bodyPr/>
          <a:lstStyle/>
          <a:p>
            <a:fld id="{80B5838B-493E-4740-97C7-4506A1F48BF2}" type="datetimeFigureOut">
              <a:rPr lang="tr-TR" smtClean="0"/>
              <a:t>23.12.2021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2027292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0B5838B-493E-4740-97C7-4506A1F48BF2}" type="datetimeFigureOut">
              <a:rPr lang="tr-TR" smtClean="0"/>
              <a:t>23.12.2021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3491928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0B5838B-493E-4740-97C7-4506A1F48BF2}" type="datetimeFigureOut">
              <a:rPr lang="tr-TR" smtClean="0"/>
              <a:t>23.12.2021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FCA04A0-DE52-C34F-A410-815173969899}" type="slidenum">
              <a:rPr lang="tr-TR" smtClean="0"/>
              <a:t>‹#›</a:t>
            </a:fld>
            <a:endParaRPr lang="tr-TR"/>
          </a:p>
        </p:txBody>
      </p:sp>
    </p:spTree>
    <p:extLst>
      <p:ext uri="{BB962C8B-B14F-4D97-AF65-F5344CB8AC3E}">
        <p14:creationId xmlns:p14="http://schemas.microsoft.com/office/powerpoint/2010/main" val="4022319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tr-TR"/>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80B5838B-493E-4740-97C7-4506A1F48BF2}" type="datetimeFigureOut">
              <a:rPr lang="tr-TR" smtClean="0"/>
              <a:t>23.12.2021</a:t>
            </a:fld>
            <a:endParaRPr lang="tr-TR"/>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4FCA04A0-DE52-C34F-A410-815173969899}" type="slidenum">
              <a:rPr lang="tr-TR" smtClean="0"/>
              <a:t>‹#›</a:t>
            </a:fld>
            <a:endParaRPr lang="tr-TR"/>
          </a:p>
        </p:txBody>
      </p:sp>
    </p:spTree>
    <p:extLst>
      <p:ext uri="{BB962C8B-B14F-4D97-AF65-F5344CB8AC3E}">
        <p14:creationId xmlns:p14="http://schemas.microsoft.com/office/powerpoint/2010/main" val="3953475657"/>
      </p:ext>
    </p:extLst>
  </p:cSld>
  <p:clrMap bg1="dk1" tx1="lt1" bg2="dk2" tx2="lt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5.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4">
            <a:extLst>
              <a:ext uri="{FF2B5EF4-FFF2-40B4-BE49-F238E27FC236}">
                <a16:creationId xmlns:a16="http://schemas.microsoft.com/office/drawing/2014/main" id="{597EA66B-2AAB-42B0-9F9D-38920D8D82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083E52B-38D0-D64E-B515-9C174E735090}"/>
              </a:ext>
            </a:extLst>
          </p:cNvPr>
          <p:cNvSpPr>
            <a:spLocks noGrp="1"/>
          </p:cNvSpPr>
          <p:nvPr>
            <p:ph type="ctrTitle"/>
          </p:nvPr>
        </p:nvSpPr>
        <p:spPr>
          <a:xfrm>
            <a:off x="965199" y="885433"/>
            <a:ext cx="10261602" cy="3022257"/>
          </a:xfrm>
          <a:effectLst/>
        </p:spPr>
        <p:txBody>
          <a:bodyPr anchor="b">
            <a:normAutofit/>
          </a:bodyPr>
          <a:lstStyle/>
          <a:p>
            <a:pPr algn="ctr"/>
            <a:r>
              <a:rPr lang="tr-TR" sz="7200">
                <a:solidFill>
                  <a:schemeClr val="tx1"/>
                </a:solidFill>
              </a:rPr>
              <a:t>ÖĞRETİM İLKE VE YÖNTEMLERİ</a:t>
            </a:r>
          </a:p>
        </p:txBody>
      </p:sp>
      <p:sp>
        <p:nvSpPr>
          <p:cNvPr id="3" name="Alt Başlık 2">
            <a:extLst>
              <a:ext uri="{FF2B5EF4-FFF2-40B4-BE49-F238E27FC236}">
                <a16:creationId xmlns:a16="http://schemas.microsoft.com/office/drawing/2014/main" id="{A34B3569-D9EF-AC48-96D7-6A8C244A323B}"/>
              </a:ext>
            </a:extLst>
          </p:cNvPr>
          <p:cNvSpPr>
            <a:spLocks noGrp="1"/>
          </p:cNvSpPr>
          <p:nvPr>
            <p:ph type="subTitle" idx="1"/>
          </p:nvPr>
        </p:nvSpPr>
        <p:spPr>
          <a:xfrm>
            <a:off x="1906955" y="4033164"/>
            <a:ext cx="8378090" cy="1181206"/>
          </a:xfrm>
          <a:effectLst/>
        </p:spPr>
        <p:txBody>
          <a:bodyPr anchor="t">
            <a:normAutofit/>
          </a:bodyPr>
          <a:lstStyle/>
          <a:p>
            <a:pPr algn="ctr"/>
            <a:r>
              <a:rPr lang="tr-TR" sz="2000"/>
              <a:t>ÖĞRETİM TEKNİKLERİ III</a:t>
            </a:r>
          </a:p>
        </p:txBody>
      </p:sp>
      <p:sp>
        <p:nvSpPr>
          <p:cNvPr id="20" name="Freeform: Shape 16">
            <a:extLst>
              <a:ext uri="{FF2B5EF4-FFF2-40B4-BE49-F238E27FC236}">
                <a16:creationId xmlns:a16="http://schemas.microsoft.com/office/drawing/2014/main" id="{D360EBE3-31BB-422F-AA87-FA3873DAE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0800000">
            <a:off x="0" y="5388384"/>
            <a:ext cx="12192000" cy="1469616"/>
          </a:xfrm>
          <a:custGeom>
            <a:avLst/>
            <a:gdLst>
              <a:gd name="connsiteX0" fmla="*/ 6113881 w 12192000"/>
              <a:gd name="connsiteY0" fmla="*/ 1469616 h 1469616"/>
              <a:gd name="connsiteX1" fmla="*/ 6101181 w 12192000"/>
              <a:gd name="connsiteY1" fmla="*/ 1469616 h 1469616"/>
              <a:gd name="connsiteX2" fmla="*/ 6090598 w 12192000"/>
              <a:gd name="connsiteY2" fmla="*/ 1469616 h 1469616"/>
              <a:gd name="connsiteX3" fmla="*/ 6077897 w 12192000"/>
              <a:gd name="connsiteY3" fmla="*/ 1464854 h 1469616"/>
              <a:gd name="connsiteX4" fmla="*/ 6065198 w 12192000"/>
              <a:gd name="connsiteY4" fmla="*/ 1460091 h 1469616"/>
              <a:gd name="connsiteX5" fmla="*/ 6056731 w 12192000"/>
              <a:gd name="connsiteY5" fmla="*/ 1456916 h 1469616"/>
              <a:gd name="connsiteX6" fmla="*/ 5678033 w 12192000"/>
              <a:gd name="connsiteY6" fmla="*/ 1172892 h 1469616"/>
              <a:gd name="connsiteX7" fmla="*/ 0 w 12192000"/>
              <a:gd name="connsiteY7" fmla="*/ 1172892 h 1469616"/>
              <a:gd name="connsiteX8" fmla="*/ 0 w 12192000"/>
              <a:gd name="connsiteY8" fmla="*/ 1162370 h 1469616"/>
              <a:gd name="connsiteX9" fmla="*/ 0 w 12192000"/>
              <a:gd name="connsiteY9" fmla="*/ 403347 h 1469616"/>
              <a:gd name="connsiteX10" fmla="*/ 0 w 12192000"/>
              <a:gd name="connsiteY10" fmla="*/ 0 h 1469616"/>
              <a:gd name="connsiteX11" fmla="*/ 12192000 w 12192000"/>
              <a:gd name="connsiteY11" fmla="*/ 0 h 1469616"/>
              <a:gd name="connsiteX12" fmla="*/ 12192000 w 12192000"/>
              <a:gd name="connsiteY12" fmla="*/ 403347 h 1469616"/>
              <a:gd name="connsiteX13" fmla="*/ 12192000 w 12192000"/>
              <a:gd name="connsiteY13" fmla="*/ 1162370 h 1469616"/>
              <a:gd name="connsiteX14" fmla="*/ 12192000 w 12192000"/>
              <a:gd name="connsiteY14" fmla="*/ 1172892 h 1469616"/>
              <a:gd name="connsiteX15" fmla="*/ 6524330 w 12192000"/>
              <a:gd name="connsiteY15" fmla="*/ 1172892 h 1469616"/>
              <a:gd name="connsiteX16" fmla="*/ 6145631 w 12192000"/>
              <a:gd name="connsiteY16" fmla="*/ 1456916 h 1469616"/>
              <a:gd name="connsiteX17" fmla="*/ 6137163 w 12192000"/>
              <a:gd name="connsiteY17" fmla="*/ 1460091 h 1469616"/>
              <a:gd name="connsiteX18" fmla="*/ 6124463 w 12192000"/>
              <a:gd name="connsiteY18" fmla="*/ 1464854 h 14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1469616">
                <a:moveTo>
                  <a:pt x="6113881" y="1469616"/>
                </a:moveTo>
                <a:lnTo>
                  <a:pt x="6101181" y="1469616"/>
                </a:lnTo>
                <a:lnTo>
                  <a:pt x="6090598" y="1469616"/>
                </a:lnTo>
                <a:lnTo>
                  <a:pt x="6077897" y="1464854"/>
                </a:lnTo>
                <a:lnTo>
                  <a:pt x="6065198" y="1460091"/>
                </a:lnTo>
                <a:lnTo>
                  <a:pt x="6056731" y="1456916"/>
                </a:lnTo>
                <a:lnTo>
                  <a:pt x="5678033" y="1172892"/>
                </a:lnTo>
                <a:lnTo>
                  <a:pt x="0" y="1172892"/>
                </a:lnTo>
                <a:lnTo>
                  <a:pt x="0" y="1162370"/>
                </a:lnTo>
                <a:lnTo>
                  <a:pt x="0" y="403347"/>
                </a:lnTo>
                <a:lnTo>
                  <a:pt x="0" y="0"/>
                </a:lnTo>
                <a:lnTo>
                  <a:pt x="12192000" y="0"/>
                </a:lnTo>
                <a:lnTo>
                  <a:pt x="12192000" y="403347"/>
                </a:lnTo>
                <a:lnTo>
                  <a:pt x="12192000" y="1162370"/>
                </a:lnTo>
                <a:lnTo>
                  <a:pt x="12192000" y="1172892"/>
                </a:lnTo>
                <a:lnTo>
                  <a:pt x="6524330" y="1172892"/>
                </a:lnTo>
                <a:lnTo>
                  <a:pt x="6145631" y="1456916"/>
                </a:lnTo>
                <a:lnTo>
                  <a:pt x="6137163" y="1460091"/>
                </a:lnTo>
                <a:lnTo>
                  <a:pt x="6124463" y="1464854"/>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46072273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E0D4A3-ECB8-4689-ABDB-9CE848CE8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A555D80-28F3-3B44-B799-10D69E45DBD9}"/>
              </a:ext>
            </a:extLst>
          </p:cNvPr>
          <p:cNvSpPr>
            <a:spLocks noGrp="1"/>
          </p:cNvSpPr>
          <p:nvPr>
            <p:ph type="title"/>
          </p:nvPr>
        </p:nvSpPr>
        <p:spPr>
          <a:xfrm>
            <a:off x="810000" y="447188"/>
            <a:ext cx="10571998" cy="970450"/>
          </a:xfrm>
          <a:effectLst/>
        </p:spPr>
        <p:txBody>
          <a:bodyPr anchor="ctr">
            <a:normAutofit/>
          </a:bodyPr>
          <a:lstStyle/>
          <a:p>
            <a:pPr algn="ctr"/>
            <a:r>
              <a:rPr lang="tr-TR" sz="2800">
                <a:solidFill>
                  <a:schemeClr val="tx1"/>
                </a:solidFill>
              </a:rPr>
              <a:t>DERS İÇERİĞİ</a:t>
            </a:r>
          </a:p>
        </p:txBody>
      </p:sp>
      <p:sp>
        <p:nvSpPr>
          <p:cNvPr id="10" name="Freeform: Shape 9">
            <a:extLst>
              <a:ext uri="{FF2B5EF4-FFF2-40B4-BE49-F238E27FC236}">
                <a16:creationId xmlns:a16="http://schemas.microsoft.com/office/drawing/2014/main" id="{8854772B-9C8F-4037-89E0-3A45208AB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093" y="1576408"/>
            <a:ext cx="10917814" cy="4638125"/>
          </a:xfrm>
          <a:custGeom>
            <a:avLst/>
            <a:gdLst>
              <a:gd name="connsiteX0" fmla="*/ 5441025 w 10917814"/>
              <a:gd name="connsiteY0" fmla="*/ 0 h 4638125"/>
              <a:gd name="connsiteX1" fmla="*/ 5453725 w 10917814"/>
              <a:gd name="connsiteY1" fmla="*/ 0 h 4638125"/>
              <a:gd name="connsiteX2" fmla="*/ 5464308 w 10917814"/>
              <a:gd name="connsiteY2" fmla="*/ 0 h 4638125"/>
              <a:gd name="connsiteX3" fmla="*/ 5477009 w 10917814"/>
              <a:gd name="connsiteY3" fmla="*/ 4762 h 4638125"/>
              <a:gd name="connsiteX4" fmla="*/ 5489708 w 10917814"/>
              <a:gd name="connsiteY4" fmla="*/ 9525 h 4638125"/>
              <a:gd name="connsiteX5" fmla="*/ 5498175 w 10917814"/>
              <a:gd name="connsiteY5" fmla="*/ 12700 h 4638125"/>
              <a:gd name="connsiteX6" fmla="*/ 5865801 w 10917814"/>
              <a:gd name="connsiteY6" fmla="*/ 288419 h 4638125"/>
              <a:gd name="connsiteX7" fmla="*/ 10765009 w 10917814"/>
              <a:gd name="connsiteY7" fmla="*/ 288419 h 4638125"/>
              <a:gd name="connsiteX8" fmla="*/ 10917814 w 10917814"/>
              <a:gd name="connsiteY8" fmla="*/ 441224 h 4638125"/>
              <a:gd name="connsiteX9" fmla="*/ 10917814 w 10917814"/>
              <a:gd name="connsiteY9" fmla="*/ 4485320 h 4638125"/>
              <a:gd name="connsiteX10" fmla="*/ 10765009 w 10917814"/>
              <a:gd name="connsiteY10" fmla="*/ 4638125 h 4638125"/>
              <a:gd name="connsiteX11" fmla="*/ 152805 w 10917814"/>
              <a:gd name="connsiteY11" fmla="*/ 4638125 h 4638125"/>
              <a:gd name="connsiteX12" fmla="*/ 0 w 10917814"/>
              <a:gd name="connsiteY12" fmla="*/ 4485320 h 4638125"/>
              <a:gd name="connsiteX13" fmla="*/ 0 w 10917814"/>
              <a:gd name="connsiteY13" fmla="*/ 441224 h 4638125"/>
              <a:gd name="connsiteX14" fmla="*/ 152805 w 10917814"/>
              <a:gd name="connsiteY14" fmla="*/ 288419 h 4638125"/>
              <a:gd name="connsiteX15" fmla="*/ 5041650 w 10917814"/>
              <a:gd name="connsiteY15" fmla="*/ 288419 h 4638125"/>
              <a:gd name="connsiteX16" fmla="*/ 5409275 w 10917814"/>
              <a:gd name="connsiteY16" fmla="*/ 12700 h 4638125"/>
              <a:gd name="connsiteX17" fmla="*/ 5417742 w 10917814"/>
              <a:gd name="connsiteY17" fmla="*/ 9525 h 4638125"/>
              <a:gd name="connsiteX18" fmla="*/ 5430442 w 10917814"/>
              <a:gd name="connsiteY18" fmla="*/ 4762 h 46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17814" h="4638125">
                <a:moveTo>
                  <a:pt x="5441025" y="0"/>
                </a:moveTo>
                <a:lnTo>
                  <a:pt x="5453725" y="0"/>
                </a:lnTo>
                <a:lnTo>
                  <a:pt x="5464308" y="0"/>
                </a:lnTo>
                <a:lnTo>
                  <a:pt x="5477009" y="4762"/>
                </a:lnTo>
                <a:lnTo>
                  <a:pt x="5489708" y="9525"/>
                </a:lnTo>
                <a:lnTo>
                  <a:pt x="5498175" y="12700"/>
                </a:lnTo>
                <a:lnTo>
                  <a:pt x="5865801" y="288419"/>
                </a:lnTo>
                <a:lnTo>
                  <a:pt x="10765009" y="288419"/>
                </a:lnTo>
                <a:cubicBezTo>
                  <a:pt x="10849401" y="288419"/>
                  <a:pt x="10917814" y="356832"/>
                  <a:pt x="10917814" y="441224"/>
                </a:cubicBezTo>
                <a:lnTo>
                  <a:pt x="10917814" y="4485320"/>
                </a:lnTo>
                <a:cubicBezTo>
                  <a:pt x="10917814" y="4569712"/>
                  <a:pt x="10849401" y="4638125"/>
                  <a:pt x="10765009" y="4638125"/>
                </a:cubicBezTo>
                <a:lnTo>
                  <a:pt x="152805" y="4638125"/>
                </a:lnTo>
                <a:cubicBezTo>
                  <a:pt x="68413" y="4638125"/>
                  <a:pt x="0" y="4569712"/>
                  <a:pt x="0" y="4485320"/>
                </a:cubicBezTo>
                <a:lnTo>
                  <a:pt x="0" y="441224"/>
                </a:lnTo>
                <a:cubicBezTo>
                  <a:pt x="0" y="356832"/>
                  <a:pt x="68413" y="288419"/>
                  <a:pt x="152805" y="288419"/>
                </a:cubicBezTo>
                <a:lnTo>
                  <a:pt x="5041650" y="288419"/>
                </a:lnTo>
                <a:lnTo>
                  <a:pt x="5409275" y="12700"/>
                </a:lnTo>
                <a:lnTo>
                  <a:pt x="5417742" y="9525"/>
                </a:lnTo>
                <a:lnTo>
                  <a:pt x="5430442" y="4762"/>
                </a:lnTo>
                <a:close/>
              </a:path>
            </a:pathLst>
          </a:custGeom>
          <a:no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İçerik Yer Tutucusu 2">
            <a:extLst>
              <a:ext uri="{FF2B5EF4-FFF2-40B4-BE49-F238E27FC236}">
                <a16:creationId xmlns:a16="http://schemas.microsoft.com/office/drawing/2014/main" id="{0AD3FB52-CF78-46C3-96A3-2CD24B329EEA}"/>
              </a:ext>
            </a:extLst>
          </p:cNvPr>
          <p:cNvGraphicFramePr>
            <a:graphicFrameLocks noGrp="1"/>
          </p:cNvGraphicFramePr>
          <p:nvPr>
            <p:ph idx="1"/>
            <p:extLst>
              <p:ext uri="{D42A27DB-BD31-4B8C-83A1-F6EECF244321}">
                <p14:modId xmlns:p14="http://schemas.microsoft.com/office/powerpoint/2010/main" val="3555918012"/>
              </p:ext>
            </p:extLst>
          </p:nvPr>
        </p:nvGraphicFramePr>
        <p:xfrm>
          <a:off x="1115732" y="2222287"/>
          <a:ext cx="9966953"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360920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D41414-0B5E-4BCA-AA71-9BB5192C5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3">
            <a:extLst>
              <a:ext uri="{FF2B5EF4-FFF2-40B4-BE49-F238E27FC236}">
                <a16:creationId xmlns:a16="http://schemas.microsoft.com/office/drawing/2014/main" id="{7D2AF4A9-C348-4DDF-922C-7D0544AC0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09345A4D-E4D2-5943-BA5E-2F67C9275930}"/>
              </a:ext>
            </a:extLst>
          </p:cNvPr>
          <p:cNvSpPr>
            <a:spLocks noGrp="1"/>
          </p:cNvSpPr>
          <p:nvPr>
            <p:ph type="title"/>
          </p:nvPr>
        </p:nvSpPr>
        <p:spPr>
          <a:xfrm>
            <a:off x="556591" y="1741714"/>
            <a:ext cx="3518452" cy="4117749"/>
          </a:xfrm>
        </p:spPr>
        <p:txBody>
          <a:bodyPr anchor="t">
            <a:normAutofit/>
          </a:bodyPr>
          <a:lstStyle/>
          <a:p>
            <a:r>
              <a:rPr lang="tr-TR" dirty="0"/>
              <a:t>EĞİTSEL OYUNLAR</a:t>
            </a:r>
          </a:p>
        </p:txBody>
      </p:sp>
      <p:graphicFrame>
        <p:nvGraphicFramePr>
          <p:cNvPr id="5" name="İçerik Yer Tutucusu 2">
            <a:extLst>
              <a:ext uri="{FF2B5EF4-FFF2-40B4-BE49-F238E27FC236}">
                <a16:creationId xmlns:a16="http://schemas.microsoft.com/office/drawing/2014/main" id="{96BC067A-B1FD-4E6B-A10E-2A8143141078}"/>
              </a:ext>
            </a:extLst>
          </p:cNvPr>
          <p:cNvGraphicFramePr>
            <a:graphicFrameLocks noGrp="1"/>
          </p:cNvGraphicFramePr>
          <p:nvPr>
            <p:ph idx="1"/>
            <p:extLst>
              <p:ext uri="{D42A27DB-BD31-4B8C-83A1-F6EECF244321}">
                <p14:modId xmlns:p14="http://schemas.microsoft.com/office/powerpoint/2010/main" val="3699499973"/>
              </p:ext>
            </p:extLst>
          </p:nvPr>
        </p:nvGraphicFramePr>
        <p:xfrm>
          <a:off x="5466523" y="1172818"/>
          <a:ext cx="5906328" cy="4686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307516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enkli masa oyunu">
            <a:extLst>
              <a:ext uri="{FF2B5EF4-FFF2-40B4-BE49-F238E27FC236}">
                <a16:creationId xmlns:a16="http://schemas.microsoft.com/office/drawing/2014/main" id="{952F6AF2-AA50-4A10-AE2B-93CA81BB1A8D}"/>
              </a:ext>
            </a:extLst>
          </p:cNvPr>
          <p:cNvPicPr>
            <a:picLocks noChangeAspect="1"/>
          </p:cNvPicPr>
          <p:nvPr/>
        </p:nvPicPr>
        <p:blipFill rotWithShape="1">
          <a:blip r:embed="rId2">
            <a:alphaModFix amt="40000"/>
          </a:blip>
          <a:srcRect b="15414"/>
          <a:stretch/>
        </p:blipFill>
        <p:spPr>
          <a:xfrm>
            <a:off x="20" y="10"/>
            <a:ext cx="12191980" cy="6857990"/>
          </a:xfrm>
          <a:prstGeom prst="rect">
            <a:avLst/>
          </a:prstGeom>
        </p:spPr>
      </p:pic>
      <p:sp>
        <p:nvSpPr>
          <p:cNvPr id="2" name="Başlık 1">
            <a:extLst>
              <a:ext uri="{FF2B5EF4-FFF2-40B4-BE49-F238E27FC236}">
                <a16:creationId xmlns:a16="http://schemas.microsoft.com/office/drawing/2014/main" id="{2E649E86-B703-5E4C-83AC-3544DC577FBF}"/>
              </a:ext>
            </a:extLst>
          </p:cNvPr>
          <p:cNvSpPr>
            <a:spLocks noGrp="1"/>
          </p:cNvSpPr>
          <p:nvPr>
            <p:ph type="title"/>
          </p:nvPr>
        </p:nvSpPr>
        <p:spPr>
          <a:xfrm>
            <a:off x="810000" y="447188"/>
            <a:ext cx="10571998" cy="970450"/>
          </a:xfrm>
        </p:spPr>
        <p:txBody>
          <a:bodyPr>
            <a:normAutofit/>
          </a:bodyPr>
          <a:lstStyle/>
          <a:p>
            <a:r>
              <a:rPr lang="tr-TR" dirty="0"/>
              <a:t>EĞİTSEL OYUNLAR</a:t>
            </a:r>
          </a:p>
        </p:txBody>
      </p:sp>
      <p:sp>
        <p:nvSpPr>
          <p:cNvPr id="3" name="İçerik Yer Tutucusu 2">
            <a:extLst>
              <a:ext uri="{FF2B5EF4-FFF2-40B4-BE49-F238E27FC236}">
                <a16:creationId xmlns:a16="http://schemas.microsoft.com/office/drawing/2014/main" id="{C39E71E9-2065-804A-8295-EE09EC892854}"/>
              </a:ext>
            </a:extLst>
          </p:cNvPr>
          <p:cNvSpPr>
            <a:spLocks noGrp="1"/>
          </p:cNvSpPr>
          <p:nvPr>
            <p:ph idx="1"/>
          </p:nvPr>
        </p:nvSpPr>
        <p:spPr>
          <a:xfrm>
            <a:off x="810000" y="1278858"/>
            <a:ext cx="10554574" cy="3636511"/>
          </a:xfrm>
        </p:spPr>
        <p:txBody>
          <a:bodyPr>
            <a:normAutofit/>
          </a:bodyPr>
          <a:lstStyle/>
          <a:p>
            <a:r>
              <a:rPr lang="tr-TR" dirty="0"/>
              <a:t>Eğitsel oyun tekniği daha çok küçük yaşlardaki çocuklara davranış kazandırmada etkili olduğu bilinmekle birlikte, amaca uygun biçimde tasarlanır ve uygulanırsa her yaş grubunda başarılı sonuçlar alınır. Çünkü oyun yaşı ne olursa olsun herkese hitap edebilecek bir eğlendirici ve amaca uygun kullanılırsa aynı zamanda eğitici-öğretici bir etkinliktir.</a:t>
            </a:r>
          </a:p>
          <a:p>
            <a:endParaRPr lang="tr-TR" dirty="0"/>
          </a:p>
        </p:txBody>
      </p:sp>
    </p:spTree>
    <p:extLst>
      <p:ext uri="{BB962C8B-B14F-4D97-AF65-F5344CB8AC3E}">
        <p14:creationId xmlns:p14="http://schemas.microsoft.com/office/powerpoint/2010/main" val="2490639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E6103256-D087-034F-A29A-8C091C84A4DE}"/>
              </a:ext>
            </a:extLst>
          </p:cNvPr>
          <p:cNvSpPr>
            <a:spLocks noGrp="1"/>
          </p:cNvSpPr>
          <p:nvPr>
            <p:ph type="title"/>
          </p:nvPr>
        </p:nvSpPr>
        <p:spPr>
          <a:xfrm>
            <a:off x="451515" y="1734857"/>
            <a:ext cx="3765483" cy="3388287"/>
          </a:xfrm>
        </p:spPr>
        <p:txBody>
          <a:bodyPr anchor="ctr">
            <a:normAutofit/>
          </a:bodyPr>
          <a:lstStyle/>
          <a:p>
            <a:r>
              <a:rPr lang="tr-TR" dirty="0"/>
              <a:t>EĞİTSEL OYUNLAR</a:t>
            </a:r>
          </a:p>
        </p:txBody>
      </p:sp>
      <p:sp>
        <p:nvSpPr>
          <p:cNvPr id="3" name="İçerik Yer Tutucusu 2">
            <a:extLst>
              <a:ext uri="{FF2B5EF4-FFF2-40B4-BE49-F238E27FC236}">
                <a16:creationId xmlns:a16="http://schemas.microsoft.com/office/drawing/2014/main" id="{ED35EDC5-5488-684E-BC1D-51FE08370758}"/>
              </a:ext>
            </a:extLst>
          </p:cNvPr>
          <p:cNvSpPr>
            <a:spLocks noGrp="1"/>
          </p:cNvSpPr>
          <p:nvPr>
            <p:ph idx="1"/>
          </p:nvPr>
        </p:nvSpPr>
        <p:spPr>
          <a:xfrm>
            <a:off x="6008068" y="978993"/>
            <a:ext cx="5365218" cy="4900014"/>
          </a:xfrm>
          <a:effectLst/>
        </p:spPr>
        <p:txBody>
          <a:bodyPr>
            <a:normAutofit/>
          </a:bodyPr>
          <a:lstStyle/>
          <a:p>
            <a:r>
              <a:rPr lang="tr-TR" sz="2000"/>
              <a:t>Eğitsel oyunlar çocuğun kendi kendini ifade etmesi, yeteneklerini fark etmesi, potansiyelini geliştirmesi için önemli bir fırsattır. </a:t>
            </a:r>
          </a:p>
          <a:p>
            <a:r>
              <a:rPr lang="tr-TR" sz="2000"/>
              <a:t>Oyunlar yalnızca öğretici olması açısından önemli görülmemekte; çocuğa vereceği uyum ve dürtüler, çocuğun duygu ve hayal dünyasını etkileyerek öğrencinin kendini gerçekleştirmesine ve kendini oyunlarda bulmasına, böylece dengeli ve uyumlu bir kişilik geliştirmesine olanak verir.</a:t>
            </a:r>
          </a:p>
        </p:txBody>
      </p:sp>
    </p:spTree>
    <p:extLst>
      <p:ext uri="{BB962C8B-B14F-4D97-AF65-F5344CB8AC3E}">
        <p14:creationId xmlns:p14="http://schemas.microsoft.com/office/powerpoint/2010/main" val="391755710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BC58269A-6393-E845-B4B2-313404CBFBDA}"/>
              </a:ext>
            </a:extLst>
          </p:cNvPr>
          <p:cNvSpPr>
            <a:spLocks noGrp="1"/>
          </p:cNvSpPr>
          <p:nvPr>
            <p:ph type="title"/>
          </p:nvPr>
        </p:nvSpPr>
        <p:spPr>
          <a:xfrm>
            <a:off x="451515" y="1734857"/>
            <a:ext cx="3765483" cy="3388287"/>
          </a:xfrm>
        </p:spPr>
        <p:txBody>
          <a:bodyPr anchor="ctr">
            <a:normAutofit/>
          </a:bodyPr>
          <a:lstStyle/>
          <a:p>
            <a:r>
              <a:rPr lang="tr-TR" dirty="0"/>
              <a:t>EĞİTSEL OYUNLAR</a:t>
            </a:r>
          </a:p>
        </p:txBody>
      </p:sp>
      <p:graphicFrame>
        <p:nvGraphicFramePr>
          <p:cNvPr id="4" name="İçerik Yer Tutucusu 3">
            <a:extLst>
              <a:ext uri="{FF2B5EF4-FFF2-40B4-BE49-F238E27FC236}">
                <a16:creationId xmlns:a16="http://schemas.microsoft.com/office/drawing/2014/main" id="{69A42A79-775D-2744-9D95-441024218A5F}"/>
              </a:ext>
            </a:extLst>
          </p:cNvPr>
          <p:cNvGraphicFramePr>
            <a:graphicFrameLocks noGrp="1"/>
          </p:cNvGraphicFramePr>
          <p:nvPr>
            <p:ph idx="1"/>
            <p:extLst>
              <p:ext uri="{D42A27DB-BD31-4B8C-83A1-F6EECF244321}">
                <p14:modId xmlns:p14="http://schemas.microsoft.com/office/powerpoint/2010/main" val="2706719040"/>
              </p:ext>
            </p:extLst>
          </p:nvPr>
        </p:nvGraphicFramePr>
        <p:xfrm>
          <a:off x="5674290" y="488515"/>
          <a:ext cx="6066194" cy="6187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725265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6F9A752A-7B46-834E-8E6A-5B4FE10FF878}"/>
              </a:ext>
            </a:extLst>
          </p:cNvPr>
          <p:cNvSpPr>
            <a:spLocks noGrp="1"/>
          </p:cNvSpPr>
          <p:nvPr>
            <p:ph type="title"/>
          </p:nvPr>
        </p:nvSpPr>
        <p:spPr>
          <a:xfrm>
            <a:off x="451515" y="1734857"/>
            <a:ext cx="3765483" cy="3388287"/>
          </a:xfrm>
        </p:spPr>
        <p:txBody>
          <a:bodyPr anchor="ctr">
            <a:normAutofit/>
          </a:bodyPr>
          <a:lstStyle/>
          <a:p>
            <a:r>
              <a:rPr lang="tr-TR" dirty="0"/>
              <a:t>EĞİTSEL OYUNLAR</a:t>
            </a:r>
          </a:p>
        </p:txBody>
      </p:sp>
      <p:graphicFrame>
        <p:nvGraphicFramePr>
          <p:cNvPr id="4" name="İçerik Yer Tutucusu 3">
            <a:extLst>
              <a:ext uri="{FF2B5EF4-FFF2-40B4-BE49-F238E27FC236}">
                <a16:creationId xmlns:a16="http://schemas.microsoft.com/office/drawing/2014/main" id="{ABA949B8-8C18-C642-B5F9-05C34A5CEA8E}"/>
              </a:ext>
            </a:extLst>
          </p:cNvPr>
          <p:cNvGraphicFramePr>
            <a:graphicFrameLocks noGrp="1"/>
          </p:cNvGraphicFramePr>
          <p:nvPr>
            <p:ph idx="1"/>
            <p:extLst>
              <p:ext uri="{D42A27DB-BD31-4B8C-83A1-F6EECF244321}">
                <p14:modId xmlns:p14="http://schemas.microsoft.com/office/powerpoint/2010/main" val="639613752"/>
              </p:ext>
            </p:extLst>
          </p:nvPr>
        </p:nvGraphicFramePr>
        <p:xfrm>
          <a:off x="6008068" y="978993"/>
          <a:ext cx="5365218" cy="4900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0280483"/>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725FC81B-6BD2-AF4F-B84C-F681824D891F}"/>
              </a:ext>
            </a:extLst>
          </p:cNvPr>
          <p:cNvSpPr>
            <a:spLocks noGrp="1"/>
          </p:cNvSpPr>
          <p:nvPr>
            <p:ph type="title"/>
          </p:nvPr>
        </p:nvSpPr>
        <p:spPr>
          <a:xfrm>
            <a:off x="451515" y="1734857"/>
            <a:ext cx="3765483" cy="3388287"/>
          </a:xfrm>
        </p:spPr>
        <p:txBody>
          <a:bodyPr anchor="ctr">
            <a:normAutofit/>
          </a:bodyPr>
          <a:lstStyle/>
          <a:p>
            <a:r>
              <a:rPr lang="tr-TR" dirty="0"/>
              <a:t>EĞİTSEL OYUNLAR</a:t>
            </a:r>
          </a:p>
        </p:txBody>
      </p:sp>
      <p:graphicFrame>
        <p:nvGraphicFramePr>
          <p:cNvPr id="4" name="İçerik Yer Tutucusu 3">
            <a:extLst>
              <a:ext uri="{FF2B5EF4-FFF2-40B4-BE49-F238E27FC236}">
                <a16:creationId xmlns:a16="http://schemas.microsoft.com/office/drawing/2014/main" id="{F9BB49E4-C123-0541-AD2E-095DFD5BC5B3}"/>
              </a:ext>
            </a:extLst>
          </p:cNvPr>
          <p:cNvGraphicFramePr>
            <a:graphicFrameLocks noGrp="1"/>
          </p:cNvGraphicFramePr>
          <p:nvPr>
            <p:ph idx="1"/>
            <p:extLst>
              <p:ext uri="{D42A27DB-BD31-4B8C-83A1-F6EECF244321}">
                <p14:modId xmlns:p14="http://schemas.microsoft.com/office/powerpoint/2010/main" val="3570864765"/>
              </p:ext>
            </p:extLst>
          </p:nvPr>
        </p:nvGraphicFramePr>
        <p:xfrm>
          <a:off x="6008068" y="978993"/>
          <a:ext cx="5365218" cy="4900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7836577"/>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3DB5541-D156-4B14-AD5E-D54317AEA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6">
            <a:extLst>
              <a:ext uri="{FF2B5EF4-FFF2-40B4-BE49-F238E27FC236}">
                <a16:creationId xmlns:a16="http://schemas.microsoft.com/office/drawing/2014/main" id="{1425B494-7EBC-49BB-B941-CDD9B7042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tx1"/>
          </a:solid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2AC2CDAD-C9DD-6346-A923-4D132032740D}"/>
              </a:ext>
            </a:extLst>
          </p:cNvPr>
          <p:cNvSpPr>
            <a:spLocks noGrp="1"/>
          </p:cNvSpPr>
          <p:nvPr>
            <p:ph type="title"/>
          </p:nvPr>
        </p:nvSpPr>
        <p:spPr>
          <a:xfrm>
            <a:off x="810000" y="447188"/>
            <a:ext cx="10571998" cy="970450"/>
          </a:xfrm>
        </p:spPr>
        <p:txBody>
          <a:bodyPr>
            <a:normAutofit/>
          </a:bodyPr>
          <a:lstStyle/>
          <a:p>
            <a:r>
              <a:rPr lang="tr-TR"/>
              <a:t>GEZİ-GÖZLEM TEKNİĞİ</a:t>
            </a:r>
          </a:p>
        </p:txBody>
      </p:sp>
      <p:graphicFrame>
        <p:nvGraphicFramePr>
          <p:cNvPr id="15" name="İçerik Yer Tutucusu 2">
            <a:extLst>
              <a:ext uri="{FF2B5EF4-FFF2-40B4-BE49-F238E27FC236}">
                <a16:creationId xmlns:a16="http://schemas.microsoft.com/office/drawing/2014/main" id="{03C75B1F-68D1-4BB9-90BF-4243944B0155}"/>
              </a:ext>
            </a:extLst>
          </p:cNvPr>
          <p:cNvGraphicFramePr>
            <a:graphicFrameLocks noGrp="1"/>
          </p:cNvGraphicFramePr>
          <p:nvPr>
            <p:ph idx="1"/>
            <p:extLst>
              <p:ext uri="{D42A27DB-BD31-4B8C-83A1-F6EECF244321}">
                <p14:modId xmlns:p14="http://schemas.microsoft.com/office/powerpoint/2010/main" val="1436697312"/>
              </p:ext>
            </p:extLst>
          </p:nvPr>
        </p:nvGraphicFramePr>
        <p:xfrm>
          <a:off x="819150" y="2494722"/>
          <a:ext cx="6655707" cy="3364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Haberler - Uzunköprü İmam Hatip Ortaokulu">
            <a:extLst>
              <a:ext uri="{FF2B5EF4-FFF2-40B4-BE49-F238E27FC236}">
                <a16:creationId xmlns:a16="http://schemas.microsoft.com/office/drawing/2014/main" id="{78660AEE-548E-CC4A-A5F5-292771E7EA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15196" y="2633176"/>
            <a:ext cx="4154785" cy="32262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52531"/>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DB0D9E46-B33E-FA42-A7A5-6B52E680336F}"/>
              </a:ext>
            </a:extLst>
          </p:cNvPr>
          <p:cNvSpPr>
            <a:spLocks noGrp="1"/>
          </p:cNvSpPr>
          <p:nvPr>
            <p:ph type="title"/>
          </p:nvPr>
        </p:nvSpPr>
        <p:spPr>
          <a:xfrm>
            <a:off x="451515" y="1734857"/>
            <a:ext cx="3765483" cy="3388287"/>
          </a:xfrm>
        </p:spPr>
        <p:txBody>
          <a:bodyPr anchor="ctr">
            <a:normAutofit/>
          </a:bodyPr>
          <a:lstStyle/>
          <a:p>
            <a:r>
              <a:rPr lang="tr-TR" dirty="0"/>
              <a:t>GEZİ-GÖZLEM TEKNİĞİ</a:t>
            </a:r>
          </a:p>
        </p:txBody>
      </p:sp>
      <p:graphicFrame>
        <p:nvGraphicFramePr>
          <p:cNvPr id="4" name="İçerik Yer Tutucusu 3">
            <a:extLst>
              <a:ext uri="{FF2B5EF4-FFF2-40B4-BE49-F238E27FC236}">
                <a16:creationId xmlns:a16="http://schemas.microsoft.com/office/drawing/2014/main" id="{B973B2E6-BB82-5A45-A482-ED490BF33A41}"/>
              </a:ext>
            </a:extLst>
          </p:cNvPr>
          <p:cNvGraphicFramePr>
            <a:graphicFrameLocks noGrp="1"/>
          </p:cNvGraphicFramePr>
          <p:nvPr>
            <p:ph idx="1"/>
            <p:extLst>
              <p:ext uri="{D42A27DB-BD31-4B8C-83A1-F6EECF244321}">
                <p14:modId xmlns:p14="http://schemas.microsoft.com/office/powerpoint/2010/main" val="3237640806"/>
              </p:ext>
            </p:extLst>
          </p:nvPr>
        </p:nvGraphicFramePr>
        <p:xfrm>
          <a:off x="5556551" y="391886"/>
          <a:ext cx="6359677" cy="6466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3854417"/>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4">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2697F529-BD85-2240-84A2-8DAFE3E20159}"/>
              </a:ext>
            </a:extLst>
          </p:cNvPr>
          <p:cNvSpPr>
            <a:spLocks noGrp="1"/>
          </p:cNvSpPr>
          <p:nvPr>
            <p:ph type="title"/>
          </p:nvPr>
        </p:nvSpPr>
        <p:spPr>
          <a:xfrm>
            <a:off x="451515" y="1734857"/>
            <a:ext cx="3765483" cy="3388287"/>
          </a:xfrm>
        </p:spPr>
        <p:txBody>
          <a:bodyPr anchor="ctr">
            <a:normAutofit/>
          </a:bodyPr>
          <a:lstStyle/>
          <a:p>
            <a:r>
              <a:rPr lang="tr-TR" dirty="0"/>
              <a:t>GEZİ-GÖZLEM TEKNİĞİ</a:t>
            </a:r>
          </a:p>
        </p:txBody>
      </p:sp>
      <p:graphicFrame>
        <p:nvGraphicFramePr>
          <p:cNvPr id="4" name="İçerik Yer Tutucusu 3">
            <a:extLst>
              <a:ext uri="{FF2B5EF4-FFF2-40B4-BE49-F238E27FC236}">
                <a16:creationId xmlns:a16="http://schemas.microsoft.com/office/drawing/2014/main" id="{31E4428B-99F8-0D44-994A-84038027E2B7}"/>
              </a:ext>
            </a:extLst>
          </p:cNvPr>
          <p:cNvGraphicFramePr>
            <a:graphicFrameLocks noGrp="1"/>
          </p:cNvGraphicFramePr>
          <p:nvPr>
            <p:ph idx="1"/>
            <p:extLst>
              <p:ext uri="{D42A27DB-BD31-4B8C-83A1-F6EECF244321}">
                <p14:modId xmlns:p14="http://schemas.microsoft.com/office/powerpoint/2010/main" val="1233890514"/>
              </p:ext>
            </p:extLst>
          </p:nvPr>
        </p:nvGraphicFramePr>
        <p:xfrm>
          <a:off x="5556551" y="362856"/>
          <a:ext cx="6183933" cy="6495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778227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035CB969-5C09-884F-BEEF-EE426991E91C}"/>
              </a:ext>
            </a:extLst>
          </p:cNvPr>
          <p:cNvSpPr>
            <a:spLocks noGrp="1"/>
          </p:cNvSpPr>
          <p:nvPr>
            <p:ph type="title"/>
          </p:nvPr>
        </p:nvSpPr>
        <p:spPr>
          <a:xfrm>
            <a:off x="451515" y="1734857"/>
            <a:ext cx="3765483" cy="3388287"/>
          </a:xfrm>
        </p:spPr>
        <p:txBody>
          <a:bodyPr anchor="ctr">
            <a:normAutofit/>
          </a:bodyPr>
          <a:lstStyle/>
          <a:p>
            <a:r>
              <a:rPr lang="tr-TR" dirty="0"/>
              <a:t>GEZİ-GÖZLEM TEKNİĞİ</a:t>
            </a:r>
          </a:p>
        </p:txBody>
      </p:sp>
      <p:graphicFrame>
        <p:nvGraphicFramePr>
          <p:cNvPr id="5" name="İçerik Yer Tutucusu 4">
            <a:extLst>
              <a:ext uri="{FF2B5EF4-FFF2-40B4-BE49-F238E27FC236}">
                <a16:creationId xmlns:a16="http://schemas.microsoft.com/office/drawing/2014/main" id="{9D2EFB80-4619-144E-98B7-BFF77638D91C}"/>
              </a:ext>
            </a:extLst>
          </p:cNvPr>
          <p:cNvGraphicFramePr>
            <a:graphicFrameLocks noGrp="1"/>
          </p:cNvGraphicFramePr>
          <p:nvPr>
            <p:ph idx="1"/>
            <p:extLst>
              <p:ext uri="{D42A27DB-BD31-4B8C-83A1-F6EECF244321}">
                <p14:modId xmlns:p14="http://schemas.microsoft.com/office/powerpoint/2010/main" val="3405995886"/>
              </p:ext>
            </p:extLst>
          </p:nvPr>
        </p:nvGraphicFramePr>
        <p:xfrm>
          <a:off x="5834743" y="232230"/>
          <a:ext cx="5729877" cy="63862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231424"/>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C3DB5541-D156-4B14-AD5E-D54317AEA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6">
            <a:extLst>
              <a:ext uri="{FF2B5EF4-FFF2-40B4-BE49-F238E27FC236}">
                <a16:creationId xmlns:a16="http://schemas.microsoft.com/office/drawing/2014/main" id="{1425B494-7EBC-49BB-B941-CDD9B7042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tx1"/>
          </a:solid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BE7B930E-11F5-4B48-922E-B0FD6F0CC9E8}"/>
              </a:ext>
            </a:extLst>
          </p:cNvPr>
          <p:cNvSpPr>
            <a:spLocks noGrp="1"/>
          </p:cNvSpPr>
          <p:nvPr>
            <p:ph type="title"/>
          </p:nvPr>
        </p:nvSpPr>
        <p:spPr>
          <a:xfrm>
            <a:off x="810000" y="447188"/>
            <a:ext cx="10571998" cy="970450"/>
          </a:xfrm>
        </p:spPr>
        <p:txBody>
          <a:bodyPr>
            <a:normAutofit/>
          </a:bodyPr>
          <a:lstStyle/>
          <a:p>
            <a:r>
              <a:rPr lang="tr-TR" dirty="0"/>
              <a:t>GÖRÜŞ GELİŞTİRME TEKNİĞİ</a:t>
            </a:r>
          </a:p>
        </p:txBody>
      </p:sp>
      <p:graphicFrame>
        <p:nvGraphicFramePr>
          <p:cNvPr id="15" name="İçerik Yer Tutucusu 2">
            <a:extLst>
              <a:ext uri="{FF2B5EF4-FFF2-40B4-BE49-F238E27FC236}">
                <a16:creationId xmlns:a16="http://schemas.microsoft.com/office/drawing/2014/main" id="{1ECF0854-9F86-47FE-8C85-FEEEAB93D68B}"/>
              </a:ext>
            </a:extLst>
          </p:cNvPr>
          <p:cNvGraphicFramePr>
            <a:graphicFrameLocks noGrp="1"/>
          </p:cNvGraphicFramePr>
          <p:nvPr>
            <p:ph idx="1"/>
            <p:extLst>
              <p:ext uri="{D42A27DB-BD31-4B8C-83A1-F6EECF244321}">
                <p14:modId xmlns:p14="http://schemas.microsoft.com/office/powerpoint/2010/main" val="1135712350"/>
              </p:ext>
            </p:extLst>
          </p:nvPr>
        </p:nvGraphicFramePr>
        <p:xfrm>
          <a:off x="819150" y="2494722"/>
          <a:ext cx="10553700" cy="3364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9765102"/>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9607A7-C194-45C1-9EA4-D513E02DC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CBFF659F-D040-4A67-B951-3D6D61BB1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000000"/>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9D8C072A-E5AE-1742-8ADC-03218811FD90}"/>
              </a:ext>
            </a:extLst>
          </p:cNvPr>
          <p:cNvSpPr>
            <a:spLocks noGrp="1"/>
          </p:cNvSpPr>
          <p:nvPr>
            <p:ph type="title"/>
          </p:nvPr>
        </p:nvSpPr>
        <p:spPr>
          <a:xfrm>
            <a:off x="810000" y="447188"/>
            <a:ext cx="10571998" cy="970450"/>
          </a:xfrm>
          <a:effectLst/>
        </p:spPr>
        <p:txBody>
          <a:bodyPr>
            <a:normAutofit/>
          </a:bodyPr>
          <a:lstStyle/>
          <a:p>
            <a:r>
              <a:rPr lang="tr-TR" dirty="0"/>
              <a:t>GÖRÜŞ GELİŞTİRME TEKNİĞİ</a:t>
            </a:r>
          </a:p>
        </p:txBody>
      </p:sp>
      <p:sp>
        <p:nvSpPr>
          <p:cNvPr id="3" name="İçerik Yer Tutucusu 2">
            <a:extLst>
              <a:ext uri="{FF2B5EF4-FFF2-40B4-BE49-F238E27FC236}">
                <a16:creationId xmlns:a16="http://schemas.microsoft.com/office/drawing/2014/main" id="{2DD31DA9-29DE-9547-8F3B-5EF1509E6160}"/>
              </a:ext>
            </a:extLst>
          </p:cNvPr>
          <p:cNvSpPr>
            <a:spLocks noGrp="1"/>
          </p:cNvSpPr>
          <p:nvPr>
            <p:ph idx="1"/>
          </p:nvPr>
        </p:nvSpPr>
        <p:spPr>
          <a:xfrm>
            <a:off x="863882" y="2185988"/>
            <a:ext cx="7954627" cy="3636511"/>
          </a:xfrm>
          <a:effectLst/>
        </p:spPr>
        <p:txBody>
          <a:bodyPr>
            <a:normAutofit/>
          </a:bodyPr>
          <a:lstStyle/>
          <a:p>
            <a:pPr>
              <a:lnSpc>
                <a:spcPct val="90000"/>
              </a:lnSpc>
            </a:pPr>
            <a:r>
              <a:rPr lang="tr-TR" sz="1700"/>
              <a:t>Bu teknikle öğrencilere; </a:t>
            </a:r>
          </a:p>
          <a:p>
            <a:pPr lvl="1">
              <a:lnSpc>
                <a:spcPct val="90000"/>
              </a:lnSpc>
            </a:pPr>
            <a:r>
              <a:rPr lang="tr-TR" sz="1700"/>
              <a:t>hoşgörülü olma (eleştiriye açık olma), </a:t>
            </a:r>
          </a:p>
          <a:p>
            <a:pPr lvl="1">
              <a:lnSpc>
                <a:spcPct val="90000"/>
              </a:lnSpc>
            </a:pPr>
            <a:r>
              <a:rPr lang="tr-TR" sz="1700"/>
              <a:t>saygı duyma, konuşma ve dinleme,</a:t>
            </a:r>
          </a:p>
          <a:p>
            <a:pPr lvl="1">
              <a:lnSpc>
                <a:spcPct val="90000"/>
              </a:lnSpc>
            </a:pPr>
            <a:r>
              <a:rPr lang="tr-TR" sz="1700"/>
              <a:t>görüşünün gerekçelerini açıklama, </a:t>
            </a:r>
          </a:p>
          <a:p>
            <a:pPr lvl="1">
              <a:lnSpc>
                <a:spcPct val="90000"/>
              </a:lnSpc>
            </a:pPr>
            <a:r>
              <a:rPr lang="tr-TR" sz="1700"/>
              <a:t>görüşünü gerektiğinde değiştirme ve bunun nedenlerini açıklama, </a:t>
            </a:r>
          </a:p>
          <a:p>
            <a:pPr lvl="1">
              <a:lnSpc>
                <a:spcPct val="90000"/>
              </a:lnSpc>
            </a:pPr>
            <a:r>
              <a:rPr lang="tr-TR" sz="1700"/>
              <a:t>kanıt bulma, </a:t>
            </a:r>
          </a:p>
          <a:p>
            <a:pPr lvl="1">
              <a:lnSpc>
                <a:spcPct val="90000"/>
              </a:lnSpc>
            </a:pPr>
            <a:r>
              <a:rPr lang="tr-TR" sz="1700"/>
              <a:t>farklı bakış açılarını görme, </a:t>
            </a:r>
          </a:p>
          <a:p>
            <a:pPr lvl="1">
              <a:lnSpc>
                <a:spcPct val="90000"/>
              </a:lnSpc>
            </a:pPr>
            <a:r>
              <a:rPr lang="tr-TR" sz="1700"/>
              <a:t>konuya eleştirel bakabilme gibi tutum ve beceriler kazandırılır. </a:t>
            </a:r>
          </a:p>
          <a:p>
            <a:pPr>
              <a:lnSpc>
                <a:spcPct val="90000"/>
              </a:lnSpc>
            </a:pPr>
            <a:endParaRPr lang="tr-TR" sz="1700"/>
          </a:p>
        </p:txBody>
      </p:sp>
    </p:spTree>
    <p:extLst>
      <p:ext uri="{BB962C8B-B14F-4D97-AF65-F5344CB8AC3E}">
        <p14:creationId xmlns:p14="http://schemas.microsoft.com/office/powerpoint/2010/main" val="2652733882"/>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9607A7-C194-45C1-9EA4-D513E02DC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CBFF659F-D040-4A67-B951-3D6D61BB1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000000"/>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8CC8A269-F899-C946-A356-CDC539F9CACE}"/>
              </a:ext>
            </a:extLst>
          </p:cNvPr>
          <p:cNvSpPr>
            <a:spLocks noGrp="1"/>
          </p:cNvSpPr>
          <p:nvPr>
            <p:ph type="title"/>
          </p:nvPr>
        </p:nvSpPr>
        <p:spPr>
          <a:xfrm>
            <a:off x="810000" y="447188"/>
            <a:ext cx="10571998" cy="970450"/>
          </a:xfrm>
          <a:effectLst/>
        </p:spPr>
        <p:txBody>
          <a:bodyPr>
            <a:normAutofit/>
          </a:bodyPr>
          <a:lstStyle/>
          <a:p>
            <a:r>
              <a:rPr lang="tr-TR" dirty="0"/>
              <a:t>GÖRÜŞ GELİŞTİRME TEKNİĞİ</a:t>
            </a:r>
          </a:p>
        </p:txBody>
      </p:sp>
      <p:sp>
        <p:nvSpPr>
          <p:cNvPr id="3" name="İçerik Yer Tutucusu 2">
            <a:extLst>
              <a:ext uri="{FF2B5EF4-FFF2-40B4-BE49-F238E27FC236}">
                <a16:creationId xmlns:a16="http://schemas.microsoft.com/office/drawing/2014/main" id="{5B58DDA0-32B1-6E49-BEB4-9C6AEE4CACF2}"/>
              </a:ext>
            </a:extLst>
          </p:cNvPr>
          <p:cNvSpPr>
            <a:spLocks noGrp="1"/>
          </p:cNvSpPr>
          <p:nvPr>
            <p:ph idx="1"/>
          </p:nvPr>
        </p:nvSpPr>
        <p:spPr>
          <a:xfrm>
            <a:off x="5631542" y="2185988"/>
            <a:ext cx="5750455" cy="3636511"/>
          </a:xfrm>
          <a:effectLst/>
        </p:spPr>
        <p:txBody>
          <a:bodyPr>
            <a:normAutofit/>
          </a:bodyPr>
          <a:lstStyle/>
          <a:p>
            <a:r>
              <a:rPr lang="tr-TR" sz="2000" dirty="0"/>
              <a:t>Süreç sonunda «Bu doğru, bu yanlış» gibi bir karara varılmaz; kazanan, kaybeden, doğru söyleyen, yanlış söyleyen yoktur.</a:t>
            </a:r>
          </a:p>
        </p:txBody>
      </p:sp>
      <p:pic>
        <p:nvPicPr>
          <p:cNvPr id="1026" name="Picture 2" descr="ÖĞRETİM YÖNTEM VE TEKNİKLERİ">
            <a:extLst>
              <a:ext uri="{FF2B5EF4-FFF2-40B4-BE49-F238E27FC236}">
                <a16:creationId xmlns:a16="http://schemas.microsoft.com/office/drawing/2014/main" id="{82694146-9FF8-4B4C-B049-F8C64B8E0D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042" y="2633175"/>
            <a:ext cx="3723964" cy="3404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97488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9607A7-C194-45C1-9EA4-D513E02DC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CBFF659F-D040-4A67-B951-3D6D61BB1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000000"/>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00286AE1-86A5-694D-85F1-4AF8FDCF20C0}"/>
              </a:ext>
            </a:extLst>
          </p:cNvPr>
          <p:cNvSpPr>
            <a:spLocks noGrp="1"/>
          </p:cNvSpPr>
          <p:nvPr>
            <p:ph type="title"/>
          </p:nvPr>
        </p:nvSpPr>
        <p:spPr>
          <a:xfrm>
            <a:off x="810000" y="447188"/>
            <a:ext cx="10571998" cy="970450"/>
          </a:xfrm>
          <a:effectLst/>
        </p:spPr>
        <p:txBody>
          <a:bodyPr>
            <a:normAutofit/>
          </a:bodyPr>
          <a:lstStyle/>
          <a:p>
            <a:r>
              <a:rPr lang="tr-TR" dirty="0"/>
              <a:t>GÖRÜŞ GELİŞTİRME TEKNİĞİ</a:t>
            </a:r>
          </a:p>
        </p:txBody>
      </p:sp>
      <p:graphicFrame>
        <p:nvGraphicFramePr>
          <p:cNvPr id="4" name="İçerik Yer Tutucusu 3">
            <a:extLst>
              <a:ext uri="{FF2B5EF4-FFF2-40B4-BE49-F238E27FC236}">
                <a16:creationId xmlns:a16="http://schemas.microsoft.com/office/drawing/2014/main" id="{6F230B00-7A60-D64F-93F5-4DA197766542}"/>
              </a:ext>
            </a:extLst>
          </p:cNvPr>
          <p:cNvGraphicFramePr>
            <a:graphicFrameLocks noGrp="1"/>
          </p:cNvGraphicFramePr>
          <p:nvPr>
            <p:ph idx="1"/>
            <p:extLst>
              <p:ext uri="{D42A27DB-BD31-4B8C-83A1-F6EECF244321}">
                <p14:modId xmlns:p14="http://schemas.microsoft.com/office/powerpoint/2010/main" val="1715505653"/>
              </p:ext>
            </p:extLst>
          </p:nvPr>
        </p:nvGraphicFramePr>
        <p:xfrm>
          <a:off x="863882" y="2185988"/>
          <a:ext cx="10384491" cy="40018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373442"/>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9607A7-C194-45C1-9EA4-D513E02DC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CBFF659F-D040-4A67-B951-3D6D61BB1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000000"/>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29DCB344-AC4A-F84F-B72F-8A571F5AC728}"/>
              </a:ext>
            </a:extLst>
          </p:cNvPr>
          <p:cNvSpPr>
            <a:spLocks noGrp="1"/>
          </p:cNvSpPr>
          <p:nvPr>
            <p:ph type="title"/>
          </p:nvPr>
        </p:nvSpPr>
        <p:spPr>
          <a:xfrm>
            <a:off x="810000" y="447188"/>
            <a:ext cx="10571998" cy="970450"/>
          </a:xfrm>
          <a:effectLst/>
        </p:spPr>
        <p:txBody>
          <a:bodyPr>
            <a:normAutofit/>
          </a:bodyPr>
          <a:lstStyle/>
          <a:p>
            <a:r>
              <a:rPr lang="tr-TR" dirty="0"/>
              <a:t>GÖRÜŞ GELİŞTİRME TEKNİĞİ</a:t>
            </a:r>
          </a:p>
        </p:txBody>
      </p:sp>
      <p:graphicFrame>
        <p:nvGraphicFramePr>
          <p:cNvPr id="4" name="İçerik Yer Tutucusu 3">
            <a:extLst>
              <a:ext uri="{FF2B5EF4-FFF2-40B4-BE49-F238E27FC236}">
                <a16:creationId xmlns:a16="http://schemas.microsoft.com/office/drawing/2014/main" id="{1D02C3EA-D8F1-0747-99DC-961592E7D2AB}"/>
              </a:ext>
            </a:extLst>
          </p:cNvPr>
          <p:cNvGraphicFramePr>
            <a:graphicFrameLocks noGrp="1"/>
          </p:cNvGraphicFramePr>
          <p:nvPr>
            <p:ph idx="1"/>
            <p:extLst>
              <p:ext uri="{D42A27DB-BD31-4B8C-83A1-F6EECF244321}">
                <p14:modId xmlns:p14="http://schemas.microsoft.com/office/powerpoint/2010/main" val="2690095573"/>
              </p:ext>
            </p:extLst>
          </p:nvPr>
        </p:nvGraphicFramePr>
        <p:xfrm>
          <a:off x="863882" y="2185988"/>
          <a:ext cx="10296808" cy="4224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5130325"/>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9607A7-C194-45C1-9EA4-D513E02DC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CBFF659F-D040-4A67-B951-3D6D61BB1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000000"/>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9F8E4D0B-2258-9541-9D0F-E1EECB09B746}"/>
              </a:ext>
            </a:extLst>
          </p:cNvPr>
          <p:cNvSpPr>
            <a:spLocks noGrp="1"/>
          </p:cNvSpPr>
          <p:nvPr>
            <p:ph type="title"/>
          </p:nvPr>
        </p:nvSpPr>
        <p:spPr>
          <a:xfrm>
            <a:off x="810000" y="447188"/>
            <a:ext cx="10571998" cy="970450"/>
          </a:xfrm>
          <a:effectLst/>
        </p:spPr>
        <p:txBody>
          <a:bodyPr>
            <a:normAutofit/>
          </a:bodyPr>
          <a:lstStyle/>
          <a:p>
            <a:r>
              <a:rPr lang="tr-TR" dirty="0"/>
              <a:t>GÖRÜŞ GELİŞTİRME TEKNİĞİ</a:t>
            </a:r>
          </a:p>
        </p:txBody>
      </p:sp>
      <p:graphicFrame>
        <p:nvGraphicFramePr>
          <p:cNvPr id="4" name="İçerik Yer Tutucusu 3">
            <a:extLst>
              <a:ext uri="{FF2B5EF4-FFF2-40B4-BE49-F238E27FC236}">
                <a16:creationId xmlns:a16="http://schemas.microsoft.com/office/drawing/2014/main" id="{A1D736CB-B021-3441-837D-4A5620472203}"/>
              </a:ext>
            </a:extLst>
          </p:cNvPr>
          <p:cNvGraphicFramePr>
            <a:graphicFrameLocks noGrp="1"/>
          </p:cNvGraphicFramePr>
          <p:nvPr>
            <p:ph idx="1"/>
            <p:extLst>
              <p:ext uri="{D42A27DB-BD31-4B8C-83A1-F6EECF244321}">
                <p14:modId xmlns:p14="http://schemas.microsoft.com/office/powerpoint/2010/main" val="1128226306"/>
              </p:ext>
            </p:extLst>
          </p:nvPr>
        </p:nvGraphicFramePr>
        <p:xfrm>
          <a:off x="863882" y="2185988"/>
          <a:ext cx="10159022"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7700903"/>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9607A7-C194-45C1-9EA4-D513E02DC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CBFF659F-D040-4A67-B951-3D6D61BB1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000000"/>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1A95D757-CEDB-C246-9ADB-8177FBAE8FB7}"/>
              </a:ext>
            </a:extLst>
          </p:cNvPr>
          <p:cNvSpPr>
            <a:spLocks noGrp="1"/>
          </p:cNvSpPr>
          <p:nvPr>
            <p:ph type="title"/>
          </p:nvPr>
        </p:nvSpPr>
        <p:spPr>
          <a:xfrm>
            <a:off x="810000" y="447188"/>
            <a:ext cx="10571998" cy="970450"/>
          </a:xfrm>
          <a:effectLst/>
        </p:spPr>
        <p:txBody>
          <a:bodyPr>
            <a:normAutofit/>
          </a:bodyPr>
          <a:lstStyle/>
          <a:p>
            <a:r>
              <a:rPr lang="tr-TR" dirty="0"/>
              <a:t>GÖRÜŞ GELİŞTİRME TEKNİĞİ</a:t>
            </a:r>
          </a:p>
        </p:txBody>
      </p:sp>
      <p:graphicFrame>
        <p:nvGraphicFramePr>
          <p:cNvPr id="4" name="İçerik Yer Tutucusu 3">
            <a:extLst>
              <a:ext uri="{FF2B5EF4-FFF2-40B4-BE49-F238E27FC236}">
                <a16:creationId xmlns:a16="http://schemas.microsoft.com/office/drawing/2014/main" id="{C660CF9F-6DDF-1A44-8BBE-9003E19E3224}"/>
              </a:ext>
            </a:extLst>
          </p:cNvPr>
          <p:cNvGraphicFramePr>
            <a:graphicFrameLocks noGrp="1"/>
          </p:cNvGraphicFramePr>
          <p:nvPr>
            <p:ph idx="1"/>
            <p:extLst>
              <p:ext uri="{D42A27DB-BD31-4B8C-83A1-F6EECF244321}">
                <p14:modId xmlns:p14="http://schemas.microsoft.com/office/powerpoint/2010/main" val="1623884876"/>
              </p:ext>
            </p:extLst>
          </p:nvPr>
        </p:nvGraphicFramePr>
        <p:xfrm>
          <a:off x="863882" y="2185988"/>
          <a:ext cx="1012144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4758558"/>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AD83A341-BD44-4CC6-98EA-1A340BADF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9">
            <a:extLst>
              <a:ext uri="{FF2B5EF4-FFF2-40B4-BE49-F238E27FC236}">
                <a16:creationId xmlns:a16="http://schemas.microsoft.com/office/drawing/2014/main" id="{C0C64351-D358-462B-8481-0A9C4420E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2B4C128-09AF-934E-8093-075B57C8032B}"/>
              </a:ext>
            </a:extLst>
          </p:cNvPr>
          <p:cNvSpPr>
            <a:spLocks noGrp="1"/>
          </p:cNvSpPr>
          <p:nvPr>
            <p:ph type="title"/>
          </p:nvPr>
        </p:nvSpPr>
        <p:spPr>
          <a:xfrm>
            <a:off x="810000" y="447188"/>
            <a:ext cx="5039035" cy="1559412"/>
          </a:xfrm>
        </p:spPr>
        <p:txBody>
          <a:bodyPr>
            <a:normAutofit/>
          </a:bodyPr>
          <a:lstStyle/>
          <a:p>
            <a:r>
              <a:rPr lang="tr-TR"/>
              <a:t>İSTASYON TEKNİĞİ</a:t>
            </a:r>
            <a:endParaRPr lang="tr-TR" dirty="0"/>
          </a:p>
        </p:txBody>
      </p:sp>
      <p:sp>
        <p:nvSpPr>
          <p:cNvPr id="3" name="İçerik Yer Tutucusu 2">
            <a:extLst>
              <a:ext uri="{FF2B5EF4-FFF2-40B4-BE49-F238E27FC236}">
                <a16:creationId xmlns:a16="http://schemas.microsoft.com/office/drawing/2014/main" id="{4D793B4D-2000-9A4E-8F06-1EFD6BD7B7F1}"/>
              </a:ext>
            </a:extLst>
          </p:cNvPr>
          <p:cNvSpPr>
            <a:spLocks noGrp="1"/>
          </p:cNvSpPr>
          <p:nvPr>
            <p:ph idx="1"/>
          </p:nvPr>
        </p:nvSpPr>
        <p:spPr>
          <a:xfrm>
            <a:off x="818712" y="2413000"/>
            <a:ext cx="5277288" cy="4191000"/>
          </a:xfrm>
        </p:spPr>
        <p:txBody>
          <a:bodyPr>
            <a:normAutofit/>
          </a:bodyPr>
          <a:lstStyle/>
          <a:p>
            <a:r>
              <a:rPr lang="tr-TR" sz="2000" dirty="0">
                <a:latin typeface="Times New Roman"/>
                <a:ea typeface="Calibri"/>
                <a:cs typeface="Times New Roman"/>
              </a:rPr>
              <a:t>İstasyon yöntemi, bir konuda öğrencilerin bireysel ya da grup olarak </a:t>
            </a:r>
            <a:r>
              <a:rPr lang="tr-TR" sz="2000" b="1" dirty="0">
                <a:latin typeface="Times New Roman"/>
                <a:ea typeface="Calibri"/>
                <a:cs typeface="Times New Roman"/>
              </a:rPr>
              <a:t>birlikte çalışmaya </a:t>
            </a:r>
            <a:r>
              <a:rPr lang="tr-TR" sz="2000" dirty="0">
                <a:latin typeface="Times New Roman"/>
                <a:ea typeface="Calibri"/>
                <a:cs typeface="Times New Roman"/>
              </a:rPr>
              <a:t>konunun </a:t>
            </a:r>
            <a:r>
              <a:rPr lang="tr-TR" sz="2000" b="1" dirty="0">
                <a:latin typeface="Times New Roman"/>
                <a:ea typeface="Calibri"/>
                <a:cs typeface="Times New Roman"/>
              </a:rPr>
              <a:t>farklı yönlerinde </a:t>
            </a:r>
            <a:r>
              <a:rPr lang="tr-TR" sz="2000" dirty="0">
                <a:latin typeface="Times New Roman"/>
                <a:ea typeface="Calibri"/>
                <a:cs typeface="Times New Roman"/>
              </a:rPr>
              <a:t>yeteneklerini göstermeye imkan sağlayan </a:t>
            </a:r>
            <a:r>
              <a:rPr lang="tr-TR" sz="2000" b="1" dirty="0">
                <a:latin typeface="Times New Roman"/>
                <a:ea typeface="Calibri"/>
                <a:cs typeface="Times New Roman"/>
              </a:rPr>
              <a:t>öğrenci merkezli </a:t>
            </a:r>
            <a:r>
              <a:rPr lang="tr-TR" sz="2000" dirty="0">
                <a:latin typeface="Times New Roman"/>
                <a:ea typeface="Calibri"/>
                <a:cs typeface="Times New Roman"/>
              </a:rPr>
              <a:t>bir yöntemdir. </a:t>
            </a:r>
          </a:p>
          <a:p>
            <a:r>
              <a:rPr lang="tr-TR" sz="2000" dirty="0">
                <a:latin typeface="Times New Roman"/>
                <a:ea typeface="Calibri"/>
                <a:cs typeface="Times New Roman"/>
              </a:rPr>
              <a:t>Uygulama düzeyinin temel alındığı etkinlikte temel amaç, </a:t>
            </a:r>
            <a:r>
              <a:rPr lang="tr-TR" sz="2000" b="1" dirty="0">
                <a:latin typeface="Times New Roman"/>
                <a:ea typeface="Calibri"/>
                <a:cs typeface="Times New Roman"/>
              </a:rPr>
              <a:t>işbirliği, başlanmış bir işi tamamlama, etkili iletişim kurma becerilerini</a:t>
            </a:r>
            <a:r>
              <a:rPr lang="tr-TR" sz="2000" dirty="0">
                <a:latin typeface="Times New Roman"/>
                <a:ea typeface="Calibri"/>
                <a:cs typeface="Times New Roman"/>
              </a:rPr>
              <a:t> edinmektir. </a:t>
            </a:r>
          </a:p>
          <a:p>
            <a:endParaRPr lang="tr-TR" sz="2000" dirty="0"/>
          </a:p>
        </p:txBody>
      </p:sp>
      <p:sp>
        <p:nvSpPr>
          <p:cNvPr id="17" name="Rounded Rectangle 17">
            <a:extLst>
              <a:ext uri="{FF2B5EF4-FFF2-40B4-BE49-F238E27FC236}">
                <a16:creationId xmlns:a16="http://schemas.microsoft.com/office/drawing/2014/main" id="{C47847B4-34AE-4784-9831-652531995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28932" y="958640"/>
            <a:ext cx="4419604"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3768D1FA-379A-E841-BC09-AE35D93D2E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10517" y="2348418"/>
            <a:ext cx="3832042" cy="2150427"/>
          </a:xfrm>
          <a:prstGeom prst="rect">
            <a:avLst/>
          </a:prstGeom>
          <a:solidFill>
            <a:srgbClr val="FFFFFF">
              <a:shade val="85000"/>
            </a:srgbClr>
          </a:solidFill>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2082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2" name="Rectangle 70">
            <a:extLst>
              <a:ext uri="{FF2B5EF4-FFF2-40B4-BE49-F238E27FC236}">
                <a16:creationId xmlns:a16="http://schemas.microsoft.com/office/drawing/2014/main" id="{AD83A341-BD44-4CC6-98EA-1A340BADF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3" name="Freeform 9">
            <a:extLst>
              <a:ext uri="{FF2B5EF4-FFF2-40B4-BE49-F238E27FC236}">
                <a16:creationId xmlns:a16="http://schemas.microsoft.com/office/drawing/2014/main" id="{C0C64351-D358-462B-8481-0A9C4420E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2B4C128-09AF-934E-8093-075B57C8032B}"/>
              </a:ext>
            </a:extLst>
          </p:cNvPr>
          <p:cNvSpPr>
            <a:spLocks noGrp="1"/>
          </p:cNvSpPr>
          <p:nvPr>
            <p:ph type="title"/>
          </p:nvPr>
        </p:nvSpPr>
        <p:spPr>
          <a:xfrm>
            <a:off x="911600" y="-220469"/>
            <a:ext cx="5039035" cy="1559412"/>
          </a:xfrm>
        </p:spPr>
        <p:txBody>
          <a:bodyPr>
            <a:normAutofit/>
          </a:bodyPr>
          <a:lstStyle/>
          <a:p>
            <a:r>
              <a:rPr lang="tr-TR" dirty="0"/>
              <a:t>İSTASYON TEKNİĞİ</a:t>
            </a:r>
          </a:p>
        </p:txBody>
      </p:sp>
      <p:sp>
        <p:nvSpPr>
          <p:cNvPr id="3" name="İçerik Yer Tutucusu 2">
            <a:extLst>
              <a:ext uri="{FF2B5EF4-FFF2-40B4-BE49-F238E27FC236}">
                <a16:creationId xmlns:a16="http://schemas.microsoft.com/office/drawing/2014/main" id="{4D793B4D-2000-9A4E-8F06-1EFD6BD7B7F1}"/>
              </a:ext>
            </a:extLst>
          </p:cNvPr>
          <p:cNvSpPr>
            <a:spLocks noGrp="1"/>
          </p:cNvSpPr>
          <p:nvPr>
            <p:ph idx="1"/>
          </p:nvPr>
        </p:nvSpPr>
        <p:spPr>
          <a:xfrm>
            <a:off x="420915" y="1338943"/>
            <a:ext cx="5675086" cy="5395685"/>
          </a:xfrm>
        </p:spPr>
        <p:txBody>
          <a:bodyPr>
            <a:normAutofit/>
          </a:bodyPr>
          <a:lstStyle/>
          <a:p>
            <a:pPr>
              <a:lnSpc>
                <a:spcPct val="90000"/>
              </a:lnSpc>
            </a:pPr>
            <a:r>
              <a:rPr lang="tr-TR" dirty="0">
                <a:latin typeface="Times New Roman"/>
                <a:ea typeface="Calibri"/>
                <a:cs typeface="Times New Roman"/>
              </a:rPr>
              <a:t>Konuyu farklı yönleriyle ele alabilmek için sınıf içinde belirli çalışma istasyonları oluşturulur. Bu istasyonlardan birincisi </a:t>
            </a:r>
            <a:r>
              <a:rPr lang="tr-TR" b="1" dirty="0">
                <a:latin typeface="Times New Roman"/>
                <a:ea typeface="Calibri"/>
                <a:cs typeface="Times New Roman"/>
              </a:rPr>
              <a:t>“slogan istasyonu”, </a:t>
            </a:r>
            <a:r>
              <a:rPr lang="tr-TR" dirty="0">
                <a:latin typeface="Times New Roman"/>
                <a:ea typeface="Calibri"/>
                <a:cs typeface="Times New Roman"/>
              </a:rPr>
              <a:t>ikincisi </a:t>
            </a:r>
            <a:r>
              <a:rPr lang="tr-TR" b="1" dirty="0">
                <a:latin typeface="Times New Roman"/>
                <a:ea typeface="Calibri"/>
                <a:cs typeface="Times New Roman"/>
              </a:rPr>
              <a:t>“afiş istasyonu</a:t>
            </a:r>
            <a:r>
              <a:rPr lang="tr-TR" dirty="0">
                <a:latin typeface="Times New Roman"/>
                <a:ea typeface="Calibri"/>
                <a:cs typeface="Times New Roman"/>
              </a:rPr>
              <a:t>”, üçüncüsü “</a:t>
            </a:r>
            <a:r>
              <a:rPr lang="tr-TR" b="1" dirty="0">
                <a:latin typeface="Times New Roman"/>
                <a:ea typeface="Calibri"/>
                <a:cs typeface="Times New Roman"/>
              </a:rPr>
              <a:t>öykü istasyonu</a:t>
            </a:r>
            <a:r>
              <a:rPr lang="tr-TR" dirty="0">
                <a:latin typeface="Times New Roman"/>
                <a:ea typeface="Calibri"/>
                <a:cs typeface="Times New Roman"/>
              </a:rPr>
              <a:t>”, dördüncüsü </a:t>
            </a:r>
            <a:r>
              <a:rPr lang="tr-TR" b="1" dirty="0">
                <a:latin typeface="Times New Roman"/>
                <a:ea typeface="Calibri"/>
                <a:cs typeface="Times New Roman"/>
              </a:rPr>
              <a:t>şiir </a:t>
            </a:r>
            <a:r>
              <a:rPr lang="tr-TR" dirty="0">
                <a:latin typeface="Times New Roman"/>
                <a:ea typeface="Calibri"/>
                <a:cs typeface="Times New Roman"/>
              </a:rPr>
              <a:t>beşincisi ise </a:t>
            </a:r>
            <a:r>
              <a:rPr lang="tr-TR" b="1" dirty="0">
                <a:latin typeface="Times New Roman"/>
                <a:ea typeface="Calibri"/>
                <a:cs typeface="Times New Roman"/>
              </a:rPr>
              <a:t>drama</a:t>
            </a:r>
            <a:r>
              <a:rPr lang="tr-TR" dirty="0">
                <a:latin typeface="Times New Roman"/>
                <a:ea typeface="Calibri"/>
                <a:cs typeface="Times New Roman"/>
              </a:rPr>
              <a:t> olabilir. </a:t>
            </a:r>
          </a:p>
          <a:p>
            <a:pPr>
              <a:lnSpc>
                <a:spcPct val="90000"/>
              </a:lnSpc>
            </a:pPr>
            <a:r>
              <a:rPr lang="tr-TR" dirty="0">
                <a:latin typeface="Times New Roman"/>
                <a:ea typeface="Calibri"/>
                <a:cs typeface="Times New Roman"/>
              </a:rPr>
              <a:t>Gruplar tanımlanan istasyonlara dağıtılır. Her grup </a:t>
            </a:r>
            <a:r>
              <a:rPr lang="tr-TR" b="1" dirty="0">
                <a:latin typeface="Times New Roman"/>
                <a:ea typeface="Calibri"/>
                <a:cs typeface="Times New Roman"/>
              </a:rPr>
              <a:t>belirlenen süre </a:t>
            </a:r>
            <a:r>
              <a:rPr lang="tr-TR" dirty="0">
                <a:latin typeface="Times New Roman"/>
                <a:ea typeface="Calibri"/>
                <a:cs typeface="Times New Roman"/>
              </a:rPr>
              <a:t>içerisinde (10-15dk) bulunduğu istasyonla ilgili etkinliği eş zamanlı şekilde gerçekleştirmeye başlar. Ardından grupların yerlerinin değiştirmesiyle, yarım kalan etkinliği bir sonraki grubun sürdürmesi sağlanır. </a:t>
            </a:r>
          </a:p>
          <a:p>
            <a:pPr>
              <a:lnSpc>
                <a:spcPct val="90000"/>
              </a:lnSpc>
            </a:pPr>
            <a:r>
              <a:rPr lang="tr-TR" dirty="0">
                <a:latin typeface="Times New Roman"/>
                <a:ea typeface="Calibri"/>
                <a:cs typeface="Times New Roman"/>
              </a:rPr>
              <a:t>İstasyonlarda yer alan slogan, afiş, oluşturulan şiir, öykü ve drama tamamlandığında uygulama sonlandırılır. Etkinliğin değerlendirme aşamasında ise grup üyelerinin hazırlanan ürünleri sınıfla paylaşması sağlanır. </a:t>
            </a:r>
            <a:endParaRPr lang="tr-TR" dirty="0">
              <a:ea typeface="Calibri"/>
              <a:cs typeface="Times New Roman"/>
            </a:endParaRPr>
          </a:p>
          <a:p>
            <a:pPr>
              <a:lnSpc>
                <a:spcPct val="90000"/>
              </a:lnSpc>
            </a:pPr>
            <a:endParaRPr lang="tr-TR" dirty="0"/>
          </a:p>
        </p:txBody>
      </p:sp>
      <p:sp>
        <p:nvSpPr>
          <p:cNvPr id="2054" name="Rounded Rectangle 17">
            <a:extLst>
              <a:ext uri="{FF2B5EF4-FFF2-40B4-BE49-F238E27FC236}">
                <a16:creationId xmlns:a16="http://schemas.microsoft.com/office/drawing/2014/main" id="{C47847B4-34AE-4784-9831-652531995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28932" y="958640"/>
            <a:ext cx="4419604"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Okyanus Koleji - Kolej, Özel Okul, Ana okulu, ilkokul, ortaokul, Lise |  &quot;Temiz Olalım&quot; Konusunda İstasyon Tekniği ile Öğrenme">
            <a:extLst>
              <a:ext uri="{FF2B5EF4-FFF2-40B4-BE49-F238E27FC236}">
                <a16:creationId xmlns:a16="http://schemas.microsoft.com/office/drawing/2014/main" id="{C31EF48C-DABE-4744-BE12-25722C796E6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10517" y="1988465"/>
            <a:ext cx="3832042" cy="2870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367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C44DBB-AD7C-4682-B258-6367305D2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2945DE1-ADE9-C242-9000-B05B980B0D40}"/>
              </a:ext>
            </a:extLst>
          </p:cNvPr>
          <p:cNvSpPr>
            <a:spLocks noGrp="1"/>
          </p:cNvSpPr>
          <p:nvPr>
            <p:ph type="title"/>
          </p:nvPr>
        </p:nvSpPr>
        <p:spPr>
          <a:xfrm>
            <a:off x="965200" y="1218476"/>
            <a:ext cx="3187318" cy="4421050"/>
          </a:xfrm>
          <a:effectLst/>
        </p:spPr>
        <p:txBody>
          <a:bodyPr anchor="ctr">
            <a:normAutofit/>
          </a:bodyPr>
          <a:lstStyle/>
          <a:p>
            <a:pPr algn="r"/>
            <a:r>
              <a:rPr lang="tr-TR" sz="3200">
                <a:solidFill>
                  <a:schemeClr val="tx1"/>
                </a:solidFill>
              </a:rPr>
              <a:t>İSTASYON TEKNİĞİ</a:t>
            </a:r>
          </a:p>
        </p:txBody>
      </p:sp>
      <p:cxnSp>
        <p:nvCxnSpPr>
          <p:cNvPr id="10" name="Straight Connector 9">
            <a:extLst>
              <a:ext uri="{FF2B5EF4-FFF2-40B4-BE49-F238E27FC236}">
                <a16:creationId xmlns:a16="http://schemas.microsoft.com/office/drawing/2014/main" id="{A1CED323-FAF0-4E0B-8717-FC1F468A28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9634" y="1696777"/>
            <a:ext cx="0" cy="3464447"/>
          </a:xfrm>
          <a:prstGeom prst="line">
            <a:avLst/>
          </a:prstGeom>
          <a:ln w="22225"/>
        </p:spPr>
        <p:style>
          <a:lnRef idx="1">
            <a:schemeClr val="accent1"/>
          </a:lnRef>
          <a:fillRef idx="0">
            <a:schemeClr val="accent1"/>
          </a:fillRef>
          <a:effectRef idx="0">
            <a:schemeClr val="accent1"/>
          </a:effectRef>
          <a:fontRef idx="minor">
            <a:schemeClr val="tx1"/>
          </a:fontRef>
        </p:style>
      </p:cxnSp>
      <p:graphicFrame>
        <p:nvGraphicFramePr>
          <p:cNvPr id="4" name="İçerik Yer Tutucusu 3">
            <a:extLst>
              <a:ext uri="{FF2B5EF4-FFF2-40B4-BE49-F238E27FC236}">
                <a16:creationId xmlns:a16="http://schemas.microsoft.com/office/drawing/2014/main" id="{12DE80AE-637B-6D44-BDDA-995AE8A1805A}"/>
              </a:ext>
            </a:extLst>
          </p:cNvPr>
          <p:cNvGraphicFramePr>
            <a:graphicFrameLocks noGrp="1"/>
          </p:cNvGraphicFramePr>
          <p:nvPr>
            <p:ph idx="1"/>
            <p:extLst>
              <p:ext uri="{D42A27DB-BD31-4B8C-83A1-F6EECF244321}">
                <p14:modId xmlns:p14="http://schemas.microsoft.com/office/powerpoint/2010/main" val="4236536477"/>
              </p:ext>
            </p:extLst>
          </p:nvPr>
        </p:nvGraphicFramePr>
        <p:xfrm>
          <a:off x="5007430" y="377371"/>
          <a:ext cx="6937823" cy="6270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4760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ED2FA8-6C8C-6746-8788-F06891DD540C}"/>
              </a:ext>
            </a:extLst>
          </p:cNvPr>
          <p:cNvSpPr>
            <a:spLocks noGrp="1"/>
          </p:cNvSpPr>
          <p:nvPr>
            <p:ph type="title"/>
          </p:nvPr>
        </p:nvSpPr>
        <p:spPr/>
        <p:txBody>
          <a:bodyPr/>
          <a:lstStyle/>
          <a:p>
            <a:r>
              <a:rPr lang="tr-TR" dirty="0"/>
              <a:t>İSTASYON TEKNİĞİ</a:t>
            </a:r>
          </a:p>
        </p:txBody>
      </p:sp>
      <p:graphicFrame>
        <p:nvGraphicFramePr>
          <p:cNvPr id="4" name="İçerik Yer Tutucusu 3">
            <a:extLst>
              <a:ext uri="{FF2B5EF4-FFF2-40B4-BE49-F238E27FC236}">
                <a16:creationId xmlns:a16="http://schemas.microsoft.com/office/drawing/2014/main" id="{1621D715-09B1-444A-AF12-BAB717C49B05}"/>
              </a:ext>
            </a:extLst>
          </p:cNvPr>
          <p:cNvGraphicFramePr>
            <a:graphicFrameLocks noGrp="1"/>
          </p:cNvGraphicFramePr>
          <p:nvPr>
            <p:ph idx="1"/>
            <p:extLst>
              <p:ext uri="{D42A27DB-BD31-4B8C-83A1-F6EECF244321}">
                <p14:modId xmlns:p14="http://schemas.microsoft.com/office/powerpoint/2010/main" val="897265294"/>
              </p:ext>
            </p:extLst>
          </p:nvPr>
        </p:nvGraphicFramePr>
        <p:xfrm>
          <a:off x="705977" y="2184709"/>
          <a:ext cx="1055457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9889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46F034-0347-7A40-A5CA-D95C91D5E58B}"/>
              </a:ext>
            </a:extLst>
          </p:cNvPr>
          <p:cNvSpPr>
            <a:spLocks noGrp="1"/>
          </p:cNvSpPr>
          <p:nvPr>
            <p:ph type="title"/>
          </p:nvPr>
        </p:nvSpPr>
        <p:spPr>
          <a:xfrm>
            <a:off x="647162" y="413769"/>
            <a:ext cx="10571998" cy="970450"/>
          </a:xfrm>
        </p:spPr>
        <p:txBody>
          <a:bodyPr/>
          <a:lstStyle/>
          <a:p>
            <a:r>
              <a:rPr lang="tr-TR" dirty="0"/>
              <a:t>İSTASYON TEKNİĞİ</a:t>
            </a:r>
          </a:p>
        </p:txBody>
      </p:sp>
      <p:graphicFrame>
        <p:nvGraphicFramePr>
          <p:cNvPr id="4" name="İçerik Yer Tutucusu 3">
            <a:extLst>
              <a:ext uri="{FF2B5EF4-FFF2-40B4-BE49-F238E27FC236}">
                <a16:creationId xmlns:a16="http://schemas.microsoft.com/office/drawing/2014/main" id="{63D187D8-D2D8-4D4B-BB8C-A786AABDC596}"/>
              </a:ext>
            </a:extLst>
          </p:cNvPr>
          <p:cNvGraphicFramePr>
            <a:graphicFrameLocks noGrp="1"/>
          </p:cNvGraphicFramePr>
          <p:nvPr>
            <p:ph idx="1"/>
            <p:extLst>
              <p:ext uri="{D42A27DB-BD31-4B8C-83A1-F6EECF244321}">
                <p14:modId xmlns:p14="http://schemas.microsoft.com/office/powerpoint/2010/main" val="1986041451"/>
              </p:ext>
            </p:extLst>
          </p:nvPr>
        </p:nvGraphicFramePr>
        <p:xfrm>
          <a:off x="818712" y="2222287"/>
          <a:ext cx="1055457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2177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704FB0A-3918-43DC-83E9-600217A87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23">
            <a:extLst>
              <a:ext uri="{FF2B5EF4-FFF2-40B4-BE49-F238E27FC236}">
                <a16:creationId xmlns:a16="http://schemas.microsoft.com/office/drawing/2014/main" id="{1D1DF376-FCFE-4FC3-A377-79806F988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944" cy="6858000"/>
          </a:xfrm>
          <a:custGeom>
            <a:avLst/>
            <a:gdLst>
              <a:gd name="connsiteX0" fmla="*/ 0 w 7552944"/>
              <a:gd name="connsiteY0" fmla="*/ 0 h 6858000"/>
              <a:gd name="connsiteX1" fmla="*/ 1067477 w 7552944"/>
              <a:gd name="connsiteY1" fmla="*/ 0 h 6858000"/>
              <a:gd name="connsiteX2" fmla="*/ 2201779 w 7552944"/>
              <a:gd name="connsiteY2" fmla="*/ 0 h 6858000"/>
              <a:gd name="connsiteX3" fmla="*/ 7552944 w 7552944"/>
              <a:gd name="connsiteY3" fmla="*/ 0 h 6858000"/>
              <a:gd name="connsiteX4" fmla="*/ 7552944 w 7552944"/>
              <a:gd name="connsiteY4" fmla="*/ 1900238 h 6858000"/>
              <a:gd name="connsiteX5" fmla="*/ 7182528 w 7552944"/>
              <a:gd name="connsiteY5" fmla="*/ 2178050 h 6858000"/>
              <a:gd name="connsiteX6" fmla="*/ 7178294 w 7552944"/>
              <a:gd name="connsiteY6" fmla="*/ 2184400 h 6858000"/>
              <a:gd name="connsiteX7" fmla="*/ 7171944 w 7552944"/>
              <a:gd name="connsiteY7" fmla="*/ 2193925 h 6858000"/>
              <a:gd name="connsiteX8" fmla="*/ 7165594 w 7552944"/>
              <a:gd name="connsiteY8" fmla="*/ 2201863 h 6858000"/>
              <a:gd name="connsiteX9" fmla="*/ 7165594 w 7552944"/>
              <a:gd name="connsiteY9" fmla="*/ 2211388 h 6858000"/>
              <a:gd name="connsiteX10" fmla="*/ 7165594 w 7552944"/>
              <a:gd name="connsiteY10" fmla="*/ 2220913 h 6858000"/>
              <a:gd name="connsiteX11" fmla="*/ 7171944 w 7552944"/>
              <a:gd name="connsiteY11" fmla="*/ 2228850 h 6858000"/>
              <a:gd name="connsiteX12" fmla="*/ 7178294 w 7552944"/>
              <a:gd name="connsiteY12" fmla="*/ 2238375 h 6858000"/>
              <a:gd name="connsiteX13" fmla="*/ 7182528 w 7552944"/>
              <a:gd name="connsiteY13" fmla="*/ 2244725 h 6858000"/>
              <a:gd name="connsiteX14" fmla="*/ 7552944 w 7552944"/>
              <a:gd name="connsiteY14" fmla="*/ 2522538 h 6858000"/>
              <a:gd name="connsiteX15" fmla="*/ 7552944 w 7552944"/>
              <a:gd name="connsiteY15" fmla="*/ 6858000 h 6858000"/>
              <a:gd name="connsiteX16" fmla="*/ 2201779 w 7552944"/>
              <a:gd name="connsiteY16" fmla="*/ 6858000 h 6858000"/>
              <a:gd name="connsiteX17" fmla="*/ 1067477 w 7552944"/>
              <a:gd name="connsiteY17" fmla="*/ 6858000 h 6858000"/>
              <a:gd name="connsiteX18" fmla="*/ 0 w 7552944"/>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52944" h="6858000">
                <a:moveTo>
                  <a:pt x="0" y="0"/>
                </a:moveTo>
                <a:lnTo>
                  <a:pt x="1067477" y="0"/>
                </a:lnTo>
                <a:lnTo>
                  <a:pt x="2201779" y="0"/>
                </a:lnTo>
                <a:lnTo>
                  <a:pt x="7552944" y="0"/>
                </a:lnTo>
                <a:lnTo>
                  <a:pt x="7552944" y="1900238"/>
                </a:lnTo>
                <a:lnTo>
                  <a:pt x="7182528" y="2178050"/>
                </a:lnTo>
                <a:lnTo>
                  <a:pt x="7178294" y="2184400"/>
                </a:lnTo>
                <a:lnTo>
                  <a:pt x="7171944" y="2193925"/>
                </a:lnTo>
                <a:lnTo>
                  <a:pt x="7165594" y="2201863"/>
                </a:lnTo>
                <a:lnTo>
                  <a:pt x="7165594" y="2211388"/>
                </a:lnTo>
                <a:lnTo>
                  <a:pt x="7165594" y="2220913"/>
                </a:lnTo>
                <a:lnTo>
                  <a:pt x="7171944" y="2228850"/>
                </a:lnTo>
                <a:lnTo>
                  <a:pt x="7178294" y="2238375"/>
                </a:lnTo>
                <a:lnTo>
                  <a:pt x="7182528" y="2244725"/>
                </a:lnTo>
                <a:lnTo>
                  <a:pt x="7552944" y="2522538"/>
                </a:lnTo>
                <a:lnTo>
                  <a:pt x="7552944" y="6858000"/>
                </a:lnTo>
                <a:lnTo>
                  <a:pt x="2201779" y="6858000"/>
                </a:lnTo>
                <a:lnTo>
                  <a:pt x="1067477"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8E3F38B-5815-F146-BE6A-AA0CBFD8A0B4}"/>
              </a:ext>
            </a:extLst>
          </p:cNvPr>
          <p:cNvSpPr>
            <a:spLocks noGrp="1"/>
          </p:cNvSpPr>
          <p:nvPr>
            <p:ph type="title"/>
          </p:nvPr>
        </p:nvSpPr>
        <p:spPr>
          <a:xfrm>
            <a:off x="810000" y="447188"/>
            <a:ext cx="6097955" cy="1559412"/>
          </a:xfrm>
        </p:spPr>
        <p:txBody>
          <a:bodyPr>
            <a:normAutofit/>
          </a:bodyPr>
          <a:lstStyle/>
          <a:p>
            <a:r>
              <a:rPr lang="tr-TR" dirty="0"/>
              <a:t>KARTOPU TEKNİĞİ</a:t>
            </a:r>
          </a:p>
        </p:txBody>
      </p:sp>
      <p:sp>
        <p:nvSpPr>
          <p:cNvPr id="3" name="İçerik Yer Tutucusu 2">
            <a:extLst>
              <a:ext uri="{FF2B5EF4-FFF2-40B4-BE49-F238E27FC236}">
                <a16:creationId xmlns:a16="http://schemas.microsoft.com/office/drawing/2014/main" id="{D037B87F-4C30-9040-8423-5F31E212A6B7}"/>
              </a:ext>
            </a:extLst>
          </p:cNvPr>
          <p:cNvSpPr>
            <a:spLocks noGrp="1"/>
          </p:cNvSpPr>
          <p:nvPr>
            <p:ph idx="1"/>
          </p:nvPr>
        </p:nvSpPr>
        <p:spPr>
          <a:xfrm>
            <a:off x="818712" y="2413000"/>
            <a:ext cx="6075179" cy="3632200"/>
          </a:xfrm>
        </p:spPr>
        <p:txBody>
          <a:bodyPr>
            <a:normAutofit/>
          </a:bodyPr>
          <a:lstStyle/>
          <a:p>
            <a:r>
              <a:rPr lang="tr-TR" dirty="0"/>
              <a:t>Kartopu, daha fazla sayıda kişiyi kattıkça tartışmanın büyüdüğünü ifade eden basit bir terimdir.</a:t>
            </a:r>
          </a:p>
          <a:p>
            <a:r>
              <a:rPr lang="tr-TR" dirty="0"/>
              <a:t>Verilen bir problem ya da konu ile ilgili olarak öğrenciler önce tek başına düşünüp sonra iki, dört, sekiz kişilik gruplarla tartışırlar.</a:t>
            </a:r>
          </a:p>
          <a:p>
            <a:r>
              <a:rPr lang="tr-TR" dirty="0"/>
              <a:t>Kartopu denmesinin nedeni grubun giderek büyümesidir. </a:t>
            </a:r>
          </a:p>
          <a:p>
            <a:r>
              <a:rPr lang="tr-TR" dirty="0"/>
              <a:t>Ulaşılan sonuçlar sınıfa sunulur.</a:t>
            </a:r>
          </a:p>
        </p:txBody>
      </p:sp>
      <p:sp>
        <p:nvSpPr>
          <p:cNvPr id="75" name="Rounded Rectangle 17">
            <a:extLst>
              <a:ext uri="{FF2B5EF4-FFF2-40B4-BE49-F238E27FC236}">
                <a16:creationId xmlns:a16="http://schemas.microsoft.com/office/drawing/2014/main" id="{6C12B9F6-7F8D-48DD-97E3-EE3587AB96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3746" y="958640"/>
            <a:ext cx="3354790"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Kar Topu Tekniği ile Öğrenme, Tartışma - Okuma Günlüğü">
            <a:extLst>
              <a:ext uri="{FF2B5EF4-FFF2-40B4-BE49-F238E27FC236}">
                <a16:creationId xmlns:a16="http://schemas.microsoft.com/office/drawing/2014/main" id="{F15B2BA8-B937-4F42-A0FF-A25FDF5D35A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07487" y="2913135"/>
            <a:ext cx="2735071" cy="1020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551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654A105-F18C-4E12-B11B-51B12174B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409B10C-7705-5949-BAC5-148B234E269B}"/>
              </a:ext>
            </a:extLst>
          </p:cNvPr>
          <p:cNvSpPr>
            <a:spLocks noGrp="1"/>
          </p:cNvSpPr>
          <p:nvPr>
            <p:ph type="title"/>
          </p:nvPr>
        </p:nvSpPr>
        <p:spPr>
          <a:xfrm>
            <a:off x="810000" y="643607"/>
            <a:ext cx="10571998" cy="970450"/>
          </a:xfrm>
          <a:effectLst/>
        </p:spPr>
        <p:txBody>
          <a:bodyPr anchor="ctr">
            <a:normAutofit/>
          </a:bodyPr>
          <a:lstStyle/>
          <a:p>
            <a:r>
              <a:rPr lang="tr-TR" sz="2800">
                <a:solidFill>
                  <a:schemeClr val="tx1"/>
                </a:solidFill>
              </a:rPr>
              <a:t>KARTOPU TEKNİĞİ</a:t>
            </a:r>
          </a:p>
        </p:txBody>
      </p:sp>
      <p:graphicFrame>
        <p:nvGraphicFramePr>
          <p:cNvPr id="4" name="İçerik Yer Tutucusu 3">
            <a:extLst>
              <a:ext uri="{FF2B5EF4-FFF2-40B4-BE49-F238E27FC236}">
                <a16:creationId xmlns:a16="http://schemas.microsoft.com/office/drawing/2014/main" id="{444D26D3-2C59-7C42-9F3E-F34AA1CA0897}"/>
              </a:ext>
            </a:extLst>
          </p:cNvPr>
          <p:cNvGraphicFramePr>
            <a:graphicFrameLocks noGrp="1"/>
          </p:cNvGraphicFramePr>
          <p:nvPr>
            <p:ph idx="1"/>
            <p:extLst>
              <p:ext uri="{D42A27DB-BD31-4B8C-83A1-F6EECF244321}">
                <p14:modId xmlns:p14="http://schemas.microsoft.com/office/powerpoint/2010/main" val="1643267066"/>
              </p:ext>
            </p:extLst>
          </p:nvPr>
        </p:nvGraphicFramePr>
        <p:xfrm>
          <a:off x="818712" y="1964267"/>
          <a:ext cx="7954627" cy="3894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7283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FCBC08-0798-DF4E-AA5E-44912E1B1763}"/>
              </a:ext>
            </a:extLst>
          </p:cNvPr>
          <p:cNvSpPr>
            <a:spLocks noGrp="1"/>
          </p:cNvSpPr>
          <p:nvPr>
            <p:ph type="title"/>
          </p:nvPr>
        </p:nvSpPr>
        <p:spPr/>
        <p:txBody>
          <a:bodyPr/>
          <a:lstStyle/>
          <a:p>
            <a:r>
              <a:rPr lang="tr-TR" dirty="0"/>
              <a:t>KARTOPU TEKNİĞİ</a:t>
            </a:r>
          </a:p>
        </p:txBody>
      </p:sp>
      <p:graphicFrame>
        <p:nvGraphicFramePr>
          <p:cNvPr id="4" name="İçerik Yer Tutucusu 3">
            <a:extLst>
              <a:ext uri="{FF2B5EF4-FFF2-40B4-BE49-F238E27FC236}">
                <a16:creationId xmlns:a16="http://schemas.microsoft.com/office/drawing/2014/main" id="{074B4380-600C-004D-8B4E-9DDE862D5215}"/>
              </a:ext>
            </a:extLst>
          </p:cNvPr>
          <p:cNvGraphicFramePr>
            <a:graphicFrameLocks noGrp="1"/>
          </p:cNvGraphicFramePr>
          <p:nvPr>
            <p:ph idx="1"/>
            <p:extLst>
              <p:ext uri="{D42A27DB-BD31-4B8C-83A1-F6EECF244321}">
                <p14:modId xmlns:p14="http://schemas.microsoft.com/office/powerpoint/2010/main" val="3668453867"/>
              </p:ext>
            </p:extLst>
          </p:nvPr>
        </p:nvGraphicFramePr>
        <p:xfrm>
          <a:off x="818712" y="2222287"/>
          <a:ext cx="1055457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2421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0E892D-25DC-734B-8A03-E3C66EED5E4F}"/>
              </a:ext>
            </a:extLst>
          </p:cNvPr>
          <p:cNvSpPr>
            <a:spLocks noGrp="1"/>
          </p:cNvSpPr>
          <p:nvPr>
            <p:ph type="title"/>
          </p:nvPr>
        </p:nvSpPr>
        <p:spPr>
          <a:xfrm>
            <a:off x="810000" y="447188"/>
            <a:ext cx="10571998" cy="970450"/>
          </a:xfrm>
        </p:spPr>
        <p:txBody>
          <a:bodyPr>
            <a:normAutofit/>
          </a:bodyPr>
          <a:lstStyle/>
          <a:p>
            <a:r>
              <a:rPr lang="tr-TR" dirty="0"/>
              <a:t>KAVRAM HARİTALARI</a:t>
            </a:r>
          </a:p>
        </p:txBody>
      </p:sp>
      <p:graphicFrame>
        <p:nvGraphicFramePr>
          <p:cNvPr id="5" name="İçerik Yer Tutucusu 2">
            <a:extLst>
              <a:ext uri="{FF2B5EF4-FFF2-40B4-BE49-F238E27FC236}">
                <a16:creationId xmlns:a16="http://schemas.microsoft.com/office/drawing/2014/main" id="{450D66A7-F341-4E19-93E0-D355D90766D0}"/>
              </a:ext>
            </a:extLst>
          </p:cNvPr>
          <p:cNvGraphicFramePr>
            <a:graphicFrameLocks noGrp="1"/>
          </p:cNvGraphicFramePr>
          <p:nvPr>
            <p:ph idx="1"/>
            <p:extLst>
              <p:ext uri="{D42A27DB-BD31-4B8C-83A1-F6EECF244321}">
                <p14:modId xmlns:p14="http://schemas.microsoft.com/office/powerpoint/2010/main" val="883521676"/>
              </p:ext>
            </p:extLst>
          </p:nvPr>
        </p:nvGraphicFramePr>
        <p:xfrm>
          <a:off x="819150" y="2494722"/>
          <a:ext cx="10553700" cy="3364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5725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C5766E-D23D-004A-B869-7DD382240D85}"/>
              </a:ext>
            </a:extLst>
          </p:cNvPr>
          <p:cNvSpPr>
            <a:spLocks noGrp="1"/>
          </p:cNvSpPr>
          <p:nvPr>
            <p:ph type="title"/>
          </p:nvPr>
        </p:nvSpPr>
        <p:spPr/>
        <p:txBody>
          <a:bodyPr/>
          <a:lstStyle/>
          <a:p>
            <a:r>
              <a:rPr lang="tr-TR" dirty="0"/>
              <a:t>KAVRAM HARİTALARI</a:t>
            </a:r>
          </a:p>
        </p:txBody>
      </p:sp>
      <p:graphicFrame>
        <p:nvGraphicFramePr>
          <p:cNvPr id="4" name="İçerik Yer Tutucusu 3">
            <a:extLst>
              <a:ext uri="{FF2B5EF4-FFF2-40B4-BE49-F238E27FC236}">
                <a16:creationId xmlns:a16="http://schemas.microsoft.com/office/drawing/2014/main" id="{3801BCD4-E6A7-5D4C-8609-CC57CB9B87D5}"/>
              </a:ext>
            </a:extLst>
          </p:cNvPr>
          <p:cNvGraphicFramePr>
            <a:graphicFrameLocks noGrp="1"/>
          </p:cNvGraphicFramePr>
          <p:nvPr>
            <p:ph idx="1"/>
            <p:extLst>
              <p:ext uri="{D42A27DB-BD31-4B8C-83A1-F6EECF244321}">
                <p14:modId xmlns:p14="http://schemas.microsoft.com/office/powerpoint/2010/main" val="3090613040"/>
              </p:ext>
            </p:extLst>
          </p:nvPr>
        </p:nvGraphicFramePr>
        <p:xfrm>
          <a:off x="818712" y="2222287"/>
          <a:ext cx="1055457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2865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89EDB3-AE29-D74D-8176-BB8D355B1367}"/>
              </a:ext>
            </a:extLst>
          </p:cNvPr>
          <p:cNvSpPr>
            <a:spLocks noGrp="1"/>
          </p:cNvSpPr>
          <p:nvPr>
            <p:ph type="title"/>
          </p:nvPr>
        </p:nvSpPr>
        <p:spPr/>
        <p:txBody>
          <a:bodyPr/>
          <a:lstStyle/>
          <a:p>
            <a:r>
              <a:rPr lang="tr-TR" dirty="0"/>
              <a:t>KAVRAM HARİTALARI</a:t>
            </a:r>
          </a:p>
        </p:txBody>
      </p:sp>
      <p:pic>
        <p:nvPicPr>
          <p:cNvPr id="2052" name="Picture 4" descr="FORMASYON-DKAB ETKİNLİKLER: KAVRAM HARİTASI">
            <a:extLst>
              <a:ext uri="{FF2B5EF4-FFF2-40B4-BE49-F238E27FC236}">
                <a16:creationId xmlns:a16="http://schemas.microsoft.com/office/drawing/2014/main" id="{3BC2420C-9478-544D-A984-637880FAA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028" y="2449639"/>
            <a:ext cx="4470401" cy="369534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Namaz kavram haritası h.h.serdaroğlu">
            <a:extLst>
              <a:ext uri="{FF2B5EF4-FFF2-40B4-BE49-F238E27FC236}">
                <a16:creationId xmlns:a16="http://schemas.microsoft.com/office/drawing/2014/main" id="{D5EB86C2-F992-B440-B20B-D2606A1FC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3714" y="2449639"/>
            <a:ext cx="4927129" cy="3695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163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792F39-9C92-0047-8752-82BEDABB2207}"/>
              </a:ext>
            </a:extLst>
          </p:cNvPr>
          <p:cNvSpPr>
            <a:spLocks noGrp="1"/>
          </p:cNvSpPr>
          <p:nvPr>
            <p:ph type="title"/>
          </p:nvPr>
        </p:nvSpPr>
        <p:spPr/>
        <p:txBody>
          <a:bodyPr/>
          <a:lstStyle/>
          <a:p>
            <a:r>
              <a:rPr lang="tr-TR" dirty="0"/>
              <a:t>KAVRAM HARİTALARI</a:t>
            </a:r>
          </a:p>
        </p:txBody>
      </p:sp>
      <p:graphicFrame>
        <p:nvGraphicFramePr>
          <p:cNvPr id="4" name="İçerik Yer Tutucusu 3">
            <a:extLst>
              <a:ext uri="{FF2B5EF4-FFF2-40B4-BE49-F238E27FC236}">
                <a16:creationId xmlns:a16="http://schemas.microsoft.com/office/drawing/2014/main" id="{7C7CB04E-5363-3E46-83A1-45D214E41FCA}"/>
              </a:ext>
            </a:extLst>
          </p:cNvPr>
          <p:cNvGraphicFramePr>
            <a:graphicFrameLocks noGrp="1"/>
          </p:cNvGraphicFramePr>
          <p:nvPr>
            <p:ph idx="1"/>
            <p:extLst>
              <p:ext uri="{D42A27DB-BD31-4B8C-83A1-F6EECF244321}">
                <p14:modId xmlns:p14="http://schemas.microsoft.com/office/powerpoint/2010/main" val="2995933035"/>
              </p:ext>
            </p:extLst>
          </p:nvPr>
        </p:nvGraphicFramePr>
        <p:xfrm>
          <a:off x="818712" y="2222287"/>
          <a:ext cx="1055457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3331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B50D4F-69F3-0F40-98F0-4336C187AAA7}"/>
              </a:ext>
            </a:extLst>
          </p:cNvPr>
          <p:cNvSpPr>
            <a:spLocks noGrp="1"/>
          </p:cNvSpPr>
          <p:nvPr>
            <p:ph type="title"/>
          </p:nvPr>
        </p:nvSpPr>
        <p:spPr>
          <a:xfrm>
            <a:off x="810000" y="447188"/>
            <a:ext cx="5359921" cy="970450"/>
          </a:xfrm>
        </p:spPr>
        <p:txBody>
          <a:bodyPr>
            <a:normAutofit/>
          </a:bodyPr>
          <a:lstStyle/>
          <a:p>
            <a:r>
              <a:rPr lang="tr-TR" dirty="0"/>
              <a:t>KONUŞMA HALKASI</a:t>
            </a:r>
          </a:p>
        </p:txBody>
      </p:sp>
      <p:sp>
        <p:nvSpPr>
          <p:cNvPr id="3" name="İçerik Yer Tutucusu 2">
            <a:extLst>
              <a:ext uri="{FF2B5EF4-FFF2-40B4-BE49-F238E27FC236}">
                <a16:creationId xmlns:a16="http://schemas.microsoft.com/office/drawing/2014/main" id="{BBC6C5F0-5402-9544-A5F2-303E178CB51D}"/>
              </a:ext>
            </a:extLst>
          </p:cNvPr>
          <p:cNvSpPr>
            <a:spLocks noGrp="1"/>
          </p:cNvSpPr>
          <p:nvPr>
            <p:ph idx="1"/>
          </p:nvPr>
        </p:nvSpPr>
        <p:spPr>
          <a:xfrm>
            <a:off x="818712" y="2222287"/>
            <a:ext cx="5351209" cy="3636511"/>
          </a:xfrm>
        </p:spPr>
        <p:txBody>
          <a:bodyPr>
            <a:normAutofit/>
          </a:bodyPr>
          <a:lstStyle/>
          <a:p>
            <a:r>
              <a:rPr lang="tr-TR" sz="1700" err="1"/>
              <a:t>Duyuşsal</a:t>
            </a:r>
            <a:r>
              <a:rPr lang="tr-TR" sz="1700"/>
              <a:t> alanda farkları görme ve bu görüşleri savunanlara saygı duyma hedeflerini kazandırmaya yönelik bir tekniktir.</a:t>
            </a:r>
          </a:p>
          <a:p>
            <a:r>
              <a:rPr lang="tr-TR" sz="1700"/>
              <a:t>Tekniğin diğer bir amacı ise sınıf içinde güven ve saygı atmosferi oluşturmak, öğrenciler arasındaki ilişkileri ve iletişimi geliştirmektir.</a:t>
            </a:r>
          </a:p>
          <a:p>
            <a:r>
              <a:rPr lang="tr-TR" sz="1700"/>
              <a:t>Konuyla ilgili kavram ilke ya da sözcükle ilgili olarak görüş belirtme fırsatı veren bu tekniğe öğrenciler sandalyelerini birbirlerini karşılıklı görebilecek şekilde ve daire biçiminde düzenleyerek halka oluşturarak otururlar.</a:t>
            </a:r>
          </a:p>
        </p:txBody>
      </p:sp>
      <p:sp>
        <p:nvSpPr>
          <p:cNvPr id="71" name="Rectangle 70">
            <a:extLst>
              <a:ext uri="{FF2B5EF4-FFF2-40B4-BE49-F238E27FC236}">
                <a16:creationId xmlns:a16="http://schemas.microsoft.com/office/drawing/2014/main" id="{2550FEC4-B5DD-4289-A5C7-9EA1C9F71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75898" y="0"/>
            <a:ext cx="571305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17">
            <a:extLst>
              <a:ext uri="{FF2B5EF4-FFF2-40B4-BE49-F238E27FC236}">
                <a16:creationId xmlns:a16="http://schemas.microsoft.com/office/drawing/2014/main" id="{EAF37F7B-10DB-42C1-B6DF-52912D0E5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28932" y="958640"/>
            <a:ext cx="4419604"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GRUPLA ÖĞRETİM TEKNİKLERİ. - ppt indir">
            <a:extLst>
              <a:ext uri="{FF2B5EF4-FFF2-40B4-BE49-F238E27FC236}">
                <a16:creationId xmlns:a16="http://schemas.microsoft.com/office/drawing/2014/main" id="{67DAD381-B48D-C84A-BD8E-6A5AAEF7AE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660" t="22133" r="13969" b="124"/>
          <a:stretch/>
        </p:blipFill>
        <p:spPr bwMode="auto">
          <a:xfrm>
            <a:off x="7416404" y="1876599"/>
            <a:ext cx="3832042" cy="3366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764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4F7670-0727-6A4A-A1D4-3F29C2466E06}"/>
              </a:ext>
            </a:extLst>
          </p:cNvPr>
          <p:cNvSpPr>
            <a:spLocks noGrp="1"/>
          </p:cNvSpPr>
          <p:nvPr>
            <p:ph type="title"/>
          </p:nvPr>
        </p:nvSpPr>
        <p:spPr/>
        <p:txBody>
          <a:bodyPr/>
          <a:lstStyle/>
          <a:p>
            <a:r>
              <a:rPr lang="tr-TR" dirty="0"/>
              <a:t>KONUŞMA HALKASI</a:t>
            </a:r>
          </a:p>
        </p:txBody>
      </p:sp>
      <p:graphicFrame>
        <p:nvGraphicFramePr>
          <p:cNvPr id="4" name="İçerik Yer Tutucusu 3">
            <a:extLst>
              <a:ext uri="{FF2B5EF4-FFF2-40B4-BE49-F238E27FC236}">
                <a16:creationId xmlns:a16="http://schemas.microsoft.com/office/drawing/2014/main" id="{7AEA1CE7-A336-CB40-909A-D4980AB245CC}"/>
              </a:ext>
            </a:extLst>
          </p:cNvPr>
          <p:cNvGraphicFramePr>
            <a:graphicFrameLocks noGrp="1"/>
          </p:cNvGraphicFramePr>
          <p:nvPr>
            <p:ph idx="1"/>
            <p:extLst>
              <p:ext uri="{D42A27DB-BD31-4B8C-83A1-F6EECF244321}">
                <p14:modId xmlns:p14="http://schemas.microsoft.com/office/powerpoint/2010/main" val="1251706115"/>
              </p:ext>
            </p:extLst>
          </p:nvPr>
        </p:nvGraphicFramePr>
        <p:xfrm>
          <a:off x="818712" y="2222287"/>
          <a:ext cx="10554574" cy="43538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2739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C40AEC-8941-D84C-A5C3-08EC7DEF79A2}"/>
              </a:ext>
            </a:extLst>
          </p:cNvPr>
          <p:cNvSpPr>
            <a:spLocks noGrp="1"/>
          </p:cNvSpPr>
          <p:nvPr>
            <p:ph type="title"/>
          </p:nvPr>
        </p:nvSpPr>
        <p:spPr/>
        <p:txBody>
          <a:bodyPr/>
          <a:lstStyle/>
          <a:p>
            <a:r>
              <a:rPr lang="tr-TR" dirty="0"/>
              <a:t>KONUŞMA HALKASI</a:t>
            </a:r>
          </a:p>
        </p:txBody>
      </p:sp>
      <p:graphicFrame>
        <p:nvGraphicFramePr>
          <p:cNvPr id="4" name="İçerik Yer Tutucusu 3">
            <a:extLst>
              <a:ext uri="{FF2B5EF4-FFF2-40B4-BE49-F238E27FC236}">
                <a16:creationId xmlns:a16="http://schemas.microsoft.com/office/drawing/2014/main" id="{31F620A0-FA89-E04A-8E3A-63C984F8BEE9}"/>
              </a:ext>
            </a:extLst>
          </p:cNvPr>
          <p:cNvGraphicFramePr>
            <a:graphicFrameLocks noGrp="1"/>
          </p:cNvGraphicFramePr>
          <p:nvPr>
            <p:ph idx="1"/>
            <p:extLst>
              <p:ext uri="{D42A27DB-BD31-4B8C-83A1-F6EECF244321}">
                <p14:modId xmlns:p14="http://schemas.microsoft.com/office/powerpoint/2010/main" val="4178303207"/>
              </p:ext>
            </p:extLst>
          </p:nvPr>
        </p:nvGraphicFramePr>
        <p:xfrm>
          <a:off x="818712" y="2222287"/>
          <a:ext cx="10855546" cy="43162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325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F79B63-5F4D-2243-A3DF-F5FE4D0EFB38}"/>
              </a:ext>
            </a:extLst>
          </p:cNvPr>
          <p:cNvSpPr>
            <a:spLocks noGrp="1"/>
          </p:cNvSpPr>
          <p:nvPr>
            <p:ph type="title"/>
          </p:nvPr>
        </p:nvSpPr>
        <p:spPr/>
        <p:txBody>
          <a:bodyPr/>
          <a:lstStyle/>
          <a:p>
            <a:r>
              <a:rPr lang="tr-TR" dirty="0"/>
              <a:t>KONUŞMA HALKASI</a:t>
            </a:r>
          </a:p>
        </p:txBody>
      </p:sp>
      <p:graphicFrame>
        <p:nvGraphicFramePr>
          <p:cNvPr id="4" name="İçerik Yer Tutucusu 3">
            <a:extLst>
              <a:ext uri="{FF2B5EF4-FFF2-40B4-BE49-F238E27FC236}">
                <a16:creationId xmlns:a16="http://schemas.microsoft.com/office/drawing/2014/main" id="{CF06CC04-FF13-8446-8A91-B718B47DE7E8}"/>
              </a:ext>
            </a:extLst>
          </p:cNvPr>
          <p:cNvGraphicFramePr>
            <a:graphicFrameLocks noGrp="1"/>
          </p:cNvGraphicFramePr>
          <p:nvPr>
            <p:ph idx="1"/>
            <p:extLst>
              <p:ext uri="{D42A27DB-BD31-4B8C-83A1-F6EECF244321}">
                <p14:modId xmlns:p14="http://schemas.microsoft.com/office/powerpoint/2010/main" val="618995238"/>
              </p:ext>
            </p:extLst>
          </p:nvPr>
        </p:nvGraphicFramePr>
        <p:xfrm>
          <a:off x="818712" y="2222287"/>
          <a:ext cx="1055457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7625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1A46FD-4A5B-1A4A-9B97-9D118DDE65D5}"/>
              </a:ext>
            </a:extLst>
          </p:cNvPr>
          <p:cNvSpPr>
            <a:spLocks noGrp="1"/>
          </p:cNvSpPr>
          <p:nvPr>
            <p:ph type="title"/>
          </p:nvPr>
        </p:nvSpPr>
        <p:spPr/>
        <p:txBody>
          <a:bodyPr/>
          <a:lstStyle/>
          <a:p>
            <a:r>
              <a:rPr lang="tr-TR" dirty="0"/>
              <a:t>KONUŞMA HALKASI</a:t>
            </a:r>
          </a:p>
        </p:txBody>
      </p:sp>
      <p:graphicFrame>
        <p:nvGraphicFramePr>
          <p:cNvPr id="4" name="İçerik Yer Tutucusu 3">
            <a:extLst>
              <a:ext uri="{FF2B5EF4-FFF2-40B4-BE49-F238E27FC236}">
                <a16:creationId xmlns:a16="http://schemas.microsoft.com/office/drawing/2014/main" id="{BFA01A15-F2C6-0B45-9DEA-D759B0E4DD81}"/>
              </a:ext>
            </a:extLst>
          </p:cNvPr>
          <p:cNvGraphicFramePr>
            <a:graphicFrameLocks noGrp="1"/>
          </p:cNvGraphicFramePr>
          <p:nvPr>
            <p:ph idx="1"/>
            <p:extLst>
              <p:ext uri="{D42A27DB-BD31-4B8C-83A1-F6EECF244321}">
                <p14:modId xmlns:p14="http://schemas.microsoft.com/office/powerpoint/2010/main" val="1698424988"/>
              </p:ext>
            </p:extLst>
          </p:nvPr>
        </p:nvGraphicFramePr>
        <p:xfrm>
          <a:off x="818712" y="2222287"/>
          <a:ext cx="1055457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8132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704FB0A-3918-43DC-83E9-600217A87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3">
            <a:extLst>
              <a:ext uri="{FF2B5EF4-FFF2-40B4-BE49-F238E27FC236}">
                <a16:creationId xmlns:a16="http://schemas.microsoft.com/office/drawing/2014/main" id="{1D1DF376-FCFE-4FC3-A377-79806F988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944" cy="6858000"/>
          </a:xfrm>
          <a:custGeom>
            <a:avLst/>
            <a:gdLst>
              <a:gd name="connsiteX0" fmla="*/ 0 w 7552944"/>
              <a:gd name="connsiteY0" fmla="*/ 0 h 6858000"/>
              <a:gd name="connsiteX1" fmla="*/ 1067477 w 7552944"/>
              <a:gd name="connsiteY1" fmla="*/ 0 h 6858000"/>
              <a:gd name="connsiteX2" fmla="*/ 2201779 w 7552944"/>
              <a:gd name="connsiteY2" fmla="*/ 0 h 6858000"/>
              <a:gd name="connsiteX3" fmla="*/ 7552944 w 7552944"/>
              <a:gd name="connsiteY3" fmla="*/ 0 h 6858000"/>
              <a:gd name="connsiteX4" fmla="*/ 7552944 w 7552944"/>
              <a:gd name="connsiteY4" fmla="*/ 1900238 h 6858000"/>
              <a:gd name="connsiteX5" fmla="*/ 7182528 w 7552944"/>
              <a:gd name="connsiteY5" fmla="*/ 2178050 h 6858000"/>
              <a:gd name="connsiteX6" fmla="*/ 7178294 w 7552944"/>
              <a:gd name="connsiteY6" fmla="*/ 2184400 h 6858000"/>
              <a:gd name="connsiteX7" fmla="*/ 7171944 w 7552944"/>
              <a:gd name="connsiteY7" fmla="*/ 2193925 h 6858000"/>
              <a:gd name="connsiteX8" fmla="*/ 7165594 w 7552944"/>
              <a:gd name="connsiteY8" fmla="*/ 2201863 h 6858000"/>
              <a:gd name="connsiteX9" fmla="*/ 7165594 w 7552944"/>
              <a:gd name="connsiteY9" fmla="*/ 2211388 h 6858000"/>
              <a:gd name="connsiteX10" fmla="*/ 7165594 w 7552944"/>
              <a:gd name="connsiteY10" fmla="*/ 2220913 h 6858000"/>
              <a:gd name="connsiteX11" fmla="*/ 7171944 w 7552944"/>
              <a:gd name="connsiteY11" fmla="*/ 2228850 h 6858000"/>
              <a:gd name="connsiteX12" fmla="*/ 7178294 w 7552944"/>
              <a:gd name="connsiteY12" fmla="*/ 2238375 h 6858000"/>
              <a:gd name="connsiteX13" fmla="*/ 7182528 w 7552944"/>
              <a:gd name="connsiteY13" fmla="*/ 2244725 h 6858000"/>
              <a:gd name="connsiteX14" fmla="*/ 7552944 w 7552944"/>
              <a:gd name="connsiteY14" fmla="*/ 2522538 h 6858000"/>
              <a:gd name="connsiteX15" fmla="*/ 7552944 w 7552944"/>
              <a:gd name="connsiteY15" fmla="*/ 6858000 h 6858000"/>
              <a:gd name="connsiteX16" fmla="*/ 2201779 w 7552944"/>
              <a:gd name="connsiteY16" fmla="*/ 6858000 h 6858000"/>
              <a:gd name="connsiteX17" fmla="*/ 1067477 w 7552944"/>
              <a:gd name="connsiteY17" fmla="*/ 6858000 h 6858000"/>
              <a:gd name="connsiteX18" fmla="*/ 0 w 7552944"/>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52944" h="6858000">
                <a:moveTo>
                  <a:pt x="0" y="0"/>
                </a:moveTo>
                <a:lnTo>
                  <a:pt x="1067477" y="0"/>
                </a:lnTo>
                <a:lnTo>
                  <a:pt x="2201779" y="0"/>
                </a:lnTo>
                <a:lnTo>
                  <a:pt x="7552944" y="0"/>
                </a:lnTo>
                <a:lnTo>
                  <a:pt x="7552944" y="1900238"/>
                </a:lnTo>
                <a:lnTo>
                  <a:pt x="7182528" y="2178050"/>
                </a:lnTo>
                <a:lnTo>
                  <a:pt x="7178294" y="2184400"/>
                </a:lnTo>
                <a:lnTo>
                  <a:pt x="7171944" y="2193925"/>
                </a:lnTo>
                <a:lnTo>
                  <a:pt x="7165594" y="2201863"/>
                </a:lnTo>
                <a:lnTo>
                  <a:pt x="7165594" y="2211388"/>
                </a:lnTo>
                <a:lnTo>
                  <a:pt x="7165594" y="2220913"/>
                </a:lnTo>
                <a:lnTo>
                  <a:pt x="7171944" y="2228850"/>
                </a:lnTo>
                <a:lnTo>
                  <a:pt x="7178294" y="2238375"/>
                </a:lnTo>
                <a:lnTo>
                  <a:pt x="7182528" y="2244725"/>
                </a:lnTo>
                <a:lnTo>
                  <a:pt x="7552944" y="2522538"/>
                </a:lnTo>
                <a:lnTo>
                  <a:pt x="7552944" y="6858000"/>
                </a:lnTo>
                <a:lnTo>
                  <a:pt x="2201779" y="6858000"/>
                </a:lnTo>
                <a:lnTo>
                  <a:pt x="1067477"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FA5E1A7-EF5A-2A4C-8330-6E753183F33D}"/>
              </a:ext>
            </a:extLst>
          </p:cNvPr>
          <p:cNvSpPr>
            <a:spLocks noGrp="1"/>
          </p:cNvSpPr>
          <p:nvPr>
            <p:ph type="title"/>
          </p:nvPr>
        </p:nvSpPr>
        <p:spPr>
          <a:xfrm>
            <a:off x="810000" y="447188"/>
            <a:ext cx="6097955" cy="1559412"/>
          </a:xfrm>
        </p:spPr>
        <p:txBody>
          <a:bodyPr>
            <a:normAutofit/>
          </a:bodyPr>
          <a:lstStyle/>
          <a:p>
            <a:r>
              <a:rPr lang="tr-TR" dirty="0"/>
              <a:t>KÖŞELEME TEKNİĞİ</a:t>
            </a:r>
          </a:p>
        </p:txBody>
      </p:sp>
      <p:sp>
        <p:nvSpPr>
          <p:cNvPr id="3" name="İçerik Yer Tutucusu 2">
            <a:extLst>
              <a:ext uri="{FF2B5EF4-FFF2-40B4-BE49-F238E27FC236}">
                <a16:creationId xmlns:a16="http://schemas.microsoft.com/office/drawing/2014/main" id="{B6AEF453-EFA5-C44D-98D3-DCD0B8769691}"/>
              </a:ext>
            </a:extLst>
          </p:cNvPr>
          <p:cNvSpPr>
            <a:spLocks noGrp="1"/>
          </p:cNvSpPr>
          <p:nvPr>
            <p:ph idx="1"/>
          </p:nvPr>
        </p:nvSpPr>
        <p:spPr>
          <a:xfrm>
            <a:off x="818712" y="2413000"/>
            <a:ext cx="6075179" cy="3632200"/>
          </a:xfrm>
        </p:spPr>
        <p:txBody>
          <a:bodyPr>
            <a:normAutofit/>
          </a:bodyPr>
          <a:lstStyle/>
          <a:p>
            <a:r>
              <a:rPr lang="tr-TR" dirty="0"/>
              <a:t>Köşeleme, işlenen konu hakkında farklı cevap ya da çözümlerin bulunduğu durumlarda öğrencilerin kendi fikirlerinden hareketle, kendilerini temsil ettiğini düşündüğü köşeye giderek cevabını sunduğu tekniktir.</a:t>
            </a:r>
          </a:p>
        </p:txBody>
      </p:sp>
      <p:sp>
        <p:nvSpPr>
          <p:cNvPr id="13" name="Rounded Rectangle 17">
            <a:extLst>
              <a:ext uri="{FF2B5EF4-FFF2-40B4-BE49-F238E27FC236}">
                <a16:creationId xmlns:a16="http://schemas.microsoft.com/office/drawing/2014/main" id="{6C12B9F6-7F8D-48DD-97E3-EE3587AB96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3746" y="958640"/>
            <a:ext cx="3354790"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DE1AF03E-E520-DC44-B8FF-0DC68A820D0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rot="5400000">
            <a:off x="7939738" y="2056096"/>
            <a:ext cx="3870569" cy="273507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2942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9607A7-C194-45C1-9EA4-D513E02DC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CBFF659F-D040-4A67-B951-3D6D61BB1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000000"/>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4FA5E1A7-EF5A-2A4C-8330-6E753183F33D}"/>
              </a:ext>
            </a:extLst>
          </p:cNvPr>
          <p:cNvSpPr>
            <a:spLocks noGrp="1"/>
          </p:cNvSpPr>
          <p:nvPr>
            <p:ph type="title"/>
          </p:nvPr>
        </p:nvSpPr>
        <p:spPr>
          <a:xfrm>
            <a:off x="810000" y="447188"/>
            <a:ext cx="10571998" cy="970450"/>
          </a:xfrm>
          <a:effectLst/>
        </p:spPr>
        <p:txBody>
          <a:bodyPr>
            <a:normAutofit/>
          </a:bodyPr>
          <a:lstStyle/>
          <a:p>
            <a:r>
              <a:rPr lang="tr-TR" dirty="0"/>
              <a:t>KÖŞELEME TEKNİĞİ</a:t>
            </a:r>
          </a:p>
        </p:txBody>
      </p:sp>
      <p:sp>
        <p:nvSpPr>
          <p:cNvPr id="3" name="İçerik Yer Tutucusu 2">
            <a:extLst>
              <a:ext uri="{FF2B5EF4-FFF2-40B4-BE49-F238E27FC236}">
                <a16:creationId xmlns:a16="http://schemas.microsoft.com/office/drawing/2014/main" id="{B6AEF453-EFA5-C44D-98D3-DCD0B8769691}"/>
              </a:ext>
            </a:extLst>
          </p:cNvPr>
          <p:cNvSpPr>
            <a:spLocks noGrp="1"/>
          </p:cNvSpPr>
          <p:nvPr>
            <p:ph idx="1"/>
          </p:nvPr>
        </p:nvSpPr>
        <p:spPr>
          <a:xfrm>
            <a:off x="863882" y="2185988"/>
            <a:ext cx="10805604" cy="3636511"/>
          </a:xfrm>
          <a:effectLst/>
        </p:spPr>
        <p:txBody>
          <a:bodyPr>
            <a:normAutofit/>
          </a:bodyPr>
          <a:lstStyle/>
          <a:p>
            <a:pPr>
              <a:lnSpc>
                <a:spcPct val="90000"/>
              </a:lnSpc>
            </a:pPr>
            <a:r>
              <a:rPr lang="tr-TR" sz="2000" dirty="0"/>
              <a:t>Bu teknikte çözümü kesin olmayan güncel problemlerden seçilen problem, konu başlıklarının sınıflanarak köşelere yazılmasından sonra öğrencilerin kendilerine en uygun köşeye giderek probleme ilişkin görüşünü ifade etmeleri şeklinde gerçekleşir. </a:t>
            </a:r>
          </a:p>
          <a:p>
            <a:pPr>
              <a:lnSpc>
                <a:spcPct val="90000"/>
              </a:lnSpc>
            </a:pPr>
            <a:r>
              <a:rPr lang="tr-TR" sz="2000" dirty="0"/>
              <a:t>Daha sonra köşelerde toplanan öğrenciler, neden bulundukları köşeyi seçtiklerine dair görüş alışverişinde bulunurlar. </a:t>
            </a:r>
          </a:p>
          <a:p>
            <a:pPr>
              <a:lnSpc>
                <a:spcPct val="90000"/>
              </a:lnSpc>
            </a:pPr>
            <a:r>
              <a:rPr lang="tr-TR" sz="2000" dirty="0"/>
              <a:t>Gerekçeler tartışıldıktan sonra her köşenin probleme ilişkin çözümü sınıfla paylaşılarak sınıf tartışması ve probleme ilişkin karar alınır.</a:t>
            </a:r>
          </a:p>
        </p:txBody>
      </p:sp>
    </p:spTree>
    <p:extLst>
      <p:ext uri="{BB962C8B-B14F-4D97-AF65-F5344CB8AC3E}">
        <p14:creationId xmlns:p14="http://schemas.microsoft.com/office/powerpoint/2010/main" val="3367425973"/>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DB5541-D156-4B14-AD5E-D54317AEA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6">
            <a:extLst>
              <a:ext uri="{FF2B5EF4-FFF2-40B4-BE49-F238E27FC236}">
                <a16:creationId xmlns:a16="http://schemas.microsoft.com/office/drawing/2014/main" id="{1425B494-7EBC-49BB-B941-CDD9B7042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tx1"/>
          </a:solid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F7D9D231-92C0-BB46-AB42-89289BAC20FF}"/>
              </a:ext>
            </a:extLst>
          </p:cNvPr>
          <p:cNvSpPr>
            <a:spLocks noGrp="1"/>
          </p:cNvSpPr>
          <p:nvPr>
            <p:ph type="title"/>
          </p:nvPr>
        </p:nvSpPr>
        <p:spPr>
          <a:xfrm>
            <a:off x="810000" y="447188"/>
            <a:ext cx="10571998" cy="970450"/>
          </a:xfrm>
        </p:spPr>
        <p:txBody>
          <a:bodyPr>
            <a:normAutofit/>
          </a:bodyPr>
          <a:lstStyle/>
          <a:p>
            <a:r>
              <a:rPr lang="tr-TR" dirty="0"/>
              <a:t>KÖŞELEME TEKNİĞİ</a:t>
            </a:r>
          </a:p>
        </p:txBody>
      </p:sp>
      <p:graphicFrame>
        <p:nvGraphicFramePr>
          <p:cNvPr id="5" name="İçerik Yer Tutucusu 2">
            <a:extLst>
              <a:ext uri="{FF2B5EF4-FFF2-40B4-BE49-F238E27FC236}">
                <a16:creationId xmlns:a16="http://schemas.microsoft.com/office/drawing/2014/main" id="{FB14600C-D2BB-4E77-B906-EBC7F00FD682}"/>
              </a:ext>
            </a:extLst>
          </p:cNvPr>
          <p:cNvGraphicFramePr>
            <a:graphicFrameLocks noGrp="1"/>
          </p:cNvGraphicFramePr>
          <p:nvPr>
            <p:ph idx="1"/>
            <p:extLst>
              <p:ext uri="{D42A27DB-BD31-4B8C-83A1-F6EECF244321}">
                <p14:modId xmlns:p14="http://schemas.microsoft.com/office/powerpoint/2010/main" val="1924162944"/>
              </p:ext>
            </p:extLst>
          </p:nvPr>
        </p:nvGraphicFramePr>
        <p:xfrm>
          <a:off x="819150" y="2494722"/>
          <a:ext cx="10553700" cy="3364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1525007"/>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09F6F32F-31C3-424B-B4AA-99765CE7B60F}"/>
              </a:ext>
            </a:extLst>
          </p:cNvPr>
          <p:cNvSpPr>
            <a:spLocks noGrp="1"/>
          </p:cNvSpPr>
          <p:nvPr>
            <p:ph type="title"/>
          </p:nvPr>
        </p:nvSpPr>
        <p:spPr>
          <a:xfrm>
            <a:off x="451515" y="1734857"/>
            <a:ext cx="3765483" cy="3388287"/>
          </a:xfrm>
        </p:spPr>
        <p:txBody>
          <a:bodyPr anchor="ctr">
            <a:normAutofit/>
          </a:bodyPr>
          <a:lstStyle/>
          <a:p>
            <a:r>
              <a:rPr lang="tr-TR" dirty="0"/>
              <a:t>MİKRO ÖĞRETİM</a:t>
            </a:r>
          </a:p>
        </p:txBody>
      </p:sp>
      <p:sp>
        <p:nvSpPr>
          <p:cNvPr id="3" name="İçerik Yer Tutucusu 2">
            <a:extLst>
              <a:ext uri="{FF2B5EF4-FFF2-40B4-BE49-F238E27FC236}">
                <a16:creationId xmlns:a16="http://schemas.microsoft.com/office/drawing/2014/main" id="{B590F042-06E6-9741-A480-EDF0E3B740D0}"/>
              </a:ext>
            </a:extLst>
          </p:cNvPr>
          <p:cNvSpPr>
            <a:spLocks noGrp="1"/>
          </p:cNvSpPr>
          <p:nvPr>
            <p:ph idx="1"/>
          </p:nvPr>
        </p:nvSpPr>
        <p:spPr>
          <a:xfrm>
            <a:off x="6008068" y="978993"/>
            <a:ext cx="5365218" cy="4900014"/>
          </a:xfrm>
          <a:effectLst/>
        </p:spPr>
        <p:txBody>
          <a:bodyPr>
            <a:normAutofit/>
          </a:bodyPr>
          <a:lstStyle/>
          <a:p>
            <a:r>
              <a:rPr lang="tr-TR" dirty="0"/>
              <a:t>Öğretmen adaylarının mesleki gelişimlerini arttıracak laboratuvar öğretim yöntemidir. Yani öğretmen adaylarına yönelik bir öğretim şeklidir.</a:t>
            </a:r>
          </a:p>
          <a:p>
            <a:r>
              <a:rPr lang="tr-TR" dirty="0"/>
              <a:t>Amacı Öğretmen Adaylarının;</a:t>
            </a:r>
          </a:p>
          <a:p>
            <a:pPr lvl="1"/>
            <a:r>
              <a:rPr lang="tr-TR" dirty="0"/>
              <a:t>Kazandıkları bilgi ve becerileri uygulamaya aktarmalarını sağlamak</a:t>
            </a:r>
          </a:p>
          <a:p>
            <a:pPr lvl="1"/>
            <a:r>
              <a:rPr lang="tr-TR" dirty="0"/>
              <a:t>Çeşitli becerileri deneyerek, deneyim kazanmalarını sağlamak</a:t>
            </a:r>
          </a:p>
          <a:p>
            <a:pPr lvl="1"/>
            <a:r>
              <a:rPr lang="tr-TR" dirty="0"/>
              <a:t>Araştırma yeteneklerini geliştirmek</a:t>
            </a:r>
          </a:p>
          <a:p>
            <a:pPr lvl="1"/>
            <a:r>
              <a:rPr lang="tr-TR" dirty="0"/>
              <a:t>Kendilerine olan güvenlerini arttırmak</a:t>
            </a:r>
          </a:p>
          <a:p>
            <a:pPr lvl="1"/>
            <a:r>
              <a:rPr lang="tr-TR" dirty="0"/>
              <a:t>Kaygı düzeylerini azaltmak</a:t>
            </a:r>
          </a:p>
          <a:p>
            <a:pPr lvl="1"/>
            <a:r>
              <a:rPr lang="tr-TR" dirty="0"/>
              <a:t>Kendilerini değerlendirme olanağı sağlamak</a:t>
            </a:r>
            <a:br>
              <a:rPr lang="tr-TR" dirty="0"/>
            </a:br>
            <a:endParaRPr lang="tr-TR" dirty="0"/>
          </a:p>
        </p:txBody>
      </p:sp>
    </p:spTree>
    <p:extLst>
      <p:ext uri="{BB962C8B-B14F-4D97-AF65-F5344CB8AC3E}">
        <p14:creationId xmlns:p14="http://schemas.microsoft.com/office/powerpoint/2010/main" val="3562910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6827B3-0948-A047-9B67-1B1A44EC62A9}"/>
              </a:ext>
            </a:extLst>
          </p:cNvPr>
          <p:cNvSpPr>
            <a:spLocks noGrp="1"/>
          </p:cNvSpPr>
          <p:nvPr>
            <p:ph type="title"/>
          </p:nvPr>
        </p:nvSpPr>
        <p:spPr/>
        <p:txBody>
          <a:bodyPr/>
          <a:lstStyle/>
          <a:p>
            <a:r>
              <a:rPr lang="tr-TR" dirty="0"/>
              <a:t>MİKRO ÖĞRETİM</a:t>
            </a:r>
          </a:p>
        </p:txBody>
      </p:sp>
      <p:graphicFrame>
        <p:nvGraphicFramePr>
          <p:cNvPr id="4" name="İçerik Yer Tutucusu 3">
            <a:extLst>
              <a:ext uri="{FF2B5EF4-FFF2-40B4-BE49-F238E27FC236}">
                <a16:creationId xmlns:a16="http://schemas.microsoft.com/office/drawing/2014/main" id="{F7278519-088F-224F-BF25-EFA4193269B7}"/>
              </a:ext>
            </a:extLst>
          </p:cNvPr>
          <p:cNvGraphicFramePr>
            <a:graphicFrameLocks noGrp="1"/>
          </p:cNvGraphicFramePr>
          <p:nvPr>
            <p:ph idx="1"/>
            <p:extLst>
              <p:ext uri="{D42A27DB-BD31-4B8C-83A1-F6EECF244321}">
                <p14:modId xmlns:p14="http://schemas.microsoft.com/office/powerpoint/2010/main" val="1658228998"/>
              </p:ext>
            </p:extLst>
          </p:nvPr>
        </p:nvGraphicFramePr>
        <p:xfrm>
          <a:off x="818712" y="2222287"/>
          <a:ext cx="10571998" cy="42912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7628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F5DC82-3BF4-D943-BF8B-4B35B0A5B05E}"/>
              </a:ext>
            </a:extLst>
          </p:cNvPr>
          <p:cNvSpPr>
            <a:spLocks noGrp="1"/>
          </p:cNvSpPr>
          <p:nvPr>
            <p:ph type="title"/>
          </p:nvPr>
        </p:nvSpPr>
        <p:spPr/>
        <p:txBody>
          <a:bodyPr/>
          <a:lstStyle/>
          <a:p>
            <a:r>
              <a:rPr lang="tr-TR" dirty="0"/>
              <a:t>MİKRO ÖĞRETİM</a:t>
            </a:r>
          </a:p>
        </p:txBody>
      </p:sp>
      <p:graphicFrame>
        <p:nvGraphicFramePr>
          <p:cNvPr id="4" name="İçerik Yer Tutucusu 3">
            <a:extLst>
              <a:ext uri="{FF2B5EF4-FFF2-40B4-BE49-F238E27FC236}">
                <a16:creationId xmlns:a16="http://schemas.microsoft.com/office/drawing/2014/main" id="{B00F32A9-10B0-3948-B665-356FD2B4DDEF}"/>
              </a:ext>
            </a:extLst>
          </p:cNvPr>
          <p:cNvGraphicFramePr>
            <a:graphicFrameLocks noGrp="1"/>
          </p:cNvGraphicFramePr>
          <p:nvPr>
            <p:ph idx="1"/>
            <p:extLst>
              <p:ext uri="{D42A27DB-BD31-4B8C-83A1-F6EECF244321}">
                <p14:modId xmlns:p14="http://schemas.microsoft.com/office/powerpoint/2010/main" val="2789862873"/>
              </p:ext>
            </p:extLst>
          </p:nvPr>
        </p:nvGraphicFramePr>
        <p:xfrm>
          <a:off x="818712" y="2222287"/>
          <a:ext cx="1055457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2483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180D5E-3970-4A48-8B79-2750799FF189}"/>
              </a:ext>
            </a:extLst>
          </p:cNvPr>
          <p:cNvSpPr>
            <a:spLocks noGrp="1"/>
          </p:cNvSpPr>
          <p:nvPr>
            <p:ph type="title"/>
          </p:nvPr>
        </p:nvSpPr>
        <p:spPr/>
        <p:txBody>
          <a:bodyPr/>
          <a:lstStyle/>
          <a:p>
            <a:r>
              <a:rPr lang="tr-TR" dirty="0"/>
              <a:t>RULMAN TEKNİĞİ</a:t>
            </a:r>
          </a:p>
        </p:txBody>
      </p:sp>
      <p:sp>
        <p:nvSpPr>
          <p:cNvPr id="3" name="İçerik Yer Tutucusu 2">
            <a:extLst>
              <a:ext uri="{FF2B5EF4-FFF2-40B4-BE49-F238E27FC236}">
                <a16:creationId xmlns:a16="http://schemas.microsoft.com/office/drawing/2014/main" id="{4526B2BB-17C7-2745-B91B-49CCBA4580DE}"/>
              </a:ext>
            </a:extLst>
          </p:cNvPr>
          <p:cNvSpPr>
            <a:spLocks noGrp="1"/>
          </p:cNvSpPr>
          <p:nvPr>
            <p:ph idx="1"/>
          </p:nvPr>
        </p:nvSpPr>
        <p:spPr/>
        <p:txBody>
          <a:bodyPr>
            <a:normAutofit fontScale="92500" lnSpcReduction="10000"/>
          </a:bodyPr>
          <a:lstStyle/>
          <a:p>
            <a:r>
              <a:rPr lang="tr-TR" dirty="0"/>
              <a:t>Rulman tekniğinde iç içe iki çember vardır. </a:t>
            </a:r>
          </a:p>
          <a:p>
            <a:r>
              <a:rPr lang="tr-TR" dirty="0"/>
              <a:t>Öğrenciler içtekiler dışa ,dıştakiler içe bakacak şekilde çember olarak dizilirler. </a:t>
            </a:r>
          </a:p>
          <a:p>
            <a:r>
              <a:rPr lang="tr-TR" dirty="0"/>
              <a:t>İki çemberde de eşit sayıda karşılıklı sandalye vardır. </a:t>
            </a:r>
          </a:p>
          <a:p>
            <a:r>
              <a:rPr lang="tr-TR" dirty="0"/>
              <a:t>Sandalyelere oturan öğrencilere ,öğretilmek istenen hedef ya da konu verilir.</a:t>
            </a:r>
          </a:p>
          <a:p>
            <a:r>
              <a:rPr lang="tr-TR" dirty="0"/>
              <a:t>Öğrenciler konuyu sadece karşısındaki arkadaşıyla tartışır. </a:t>
            </a:r>
          </a:p>
          <a:p>
            <a:r>
              <a:rPr lang="tr-TR" dirty="0"/>
              <a:t>Belli bir süre verilir , bu süre dolunca içteki ya da dıştaki öğrencilerden herhangi bir grup saat yönünde bir sandalye kayar. </a:t>
            </a:r>
          </a:p>
          <a:p>
            <a:r>
              <a:rPr lang="tr-TR" dirty="0"/>
              <a:t>Böylece herkes eşini değiştirmiş olur ve konu yeniden tartışılır. </a:t>
            </a:r>
          </a:p>
          <a:p>
            <a:r>
              <a:rPr lang="tr-TR" dirty="0"/>
              <a:t>Bir öğrencinin tüm öğrencilerle tartışmış olmasıyla sona erer. </a:t>
            </a:r>
          </a:p>
          <a:p>
            <a:r>
              <a:rPr lang="tr-TR" dirty="0"/>
              <a:t>Tüm sınıf bildiklerini ve düşündüklerini birbirine aktarmış olur. </a:t>
            </a:r>
          </a:p>
          <a:p>
            <a:endParaRPr lang="tr-TR" dirty="0"/>
          </a:p>
        </p:txBody>
      </p:sp>
    </p:spTree>
    <p:extLst>
      <p:ext uri="{BB962C8B-B14F-4D97-AF65-F5344CB8AC3E}">
        <p14:creationId xmlns:p14="http://schemas.microsoft.com/office/powerpoint/2010/main" val="15445711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180D5E-3970-4A48-8B79-2750799FF189}"/>
              </a:ext>
            </a:extLst>
          </p:cNvPr>
          <p:cNvSpPr>
            <a:spLocks noGrp="1"/>
          </p:cNvSpPr>
          <p:nvPr>
            <p:ph type="title"/>
          </p:nvPr>
        </p:nvSpPr>
        <p:spPr/>
        <p:txBody>
          <a:bodyPr/>
          <a:lstStyle/>
          <a:p>
            <a:r>
              <a:rPr lang="tr-TR" dirty="0"/>
              <a:t>RULMAN TEKNİĞİ</a:t>
            </a:r>
          </a:p>
        </p:txBody>
      </p:sp>
      <p:graphicFrame>
        <p:nvGraphicFramePr>
          <p:cNvPr id="4" name="İçerik Yer Tutucusu 3">
            <a:extLst>
              <a:ext uri="{FF2B5EF4-FFF2-40B4-BE49-F238E27FC236}">
                <a16:creationId xmlns:a16="http://schemas.microsoft.com/office/drawing/2014/main" id="{1161DC32-AFC0-4241-A29C-F46BCAC2F601}"/>
              </a:ext>
            </a:extLst>
          </p:cNvPr>
          <p:cNvGraphicFramePr>
            <a:graphicFrameLocks noGrp="1"/>
          </p:cNvGraphicFramePr>
          <p:nvPr>
            <p:ph idx="1"/>
            <p:extLst>
              <p:ext uri="{D42A27DB-BD31-4B8C-83A1-F6EECF244321}">
                <p14:modId xmlns:p14="http://schemas.microsoft.com/office/powerpoint/2010/main" val="3579342102"/>
              </p:ext>
            </p:extLst>
          </p:nvPr>
        </p:nvGraphicFramePr>
        <p:xfrm>
          <a:off x="818712" y="2222287"/>
          <a:ext cx="10554574" cy="363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84393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90180D5E-3970-4A48-8B79-2750799FF189}"/>
              </a:ext>
            </a:extLst>
          </p:cNvPr>
          <p:cNvSpPr>
            <a:spLocks noGrp="1"/>
          </p:cNvSpPr>
          <p:nvPr>
            <p:ph type="title"/>
          </p:nvPr>
        </p:nvSpPr>
        <p:spPr>
          <a:xfrm>
            <a:off x="451515" y="1734857"/>
            <a:ext cx="3765483" cy="3388287"/>
          </a:xfrm>
        </p:spPr>
        <p:txBody>
          <a:bodyPr anchor="ctr">
            <a:normAutofit/>
          </a:bodyPr>
          <a:lstStyle/>
          <a:p>
            <a:r>
              <a:rPr lang="tr-TR" dirty="0"/>
              <a:t>RULMAN TEKNİĞİ</a:t>
            </a:r>
          </a:p>
        </p:txBody>
      </p:sp>
      <p:graphicFrame>
        <p:nvGraphicFramePr>
          <p:cNvPr id="5" name="İçerik Yer Tutucusu 4">
            <a:extLst>
              <a:ext uri="{FF2B5EF4-FFF2-40B4-BE49-F238E27FC236}">
                <a16:creationId xmlns:a16="http://schemas.microsoft.com/office/drawing/2014/main" id="{7A809013-5983-F94E-AC89-A136D012F01D}"/>
              </a:ext>
            </a:extLst>
          </p:cNvPr>
          <p:cNvGraphicFramePr>
            <a:graphicFrameLocks noGrp="1"/>
          </p:cNvGraphicFramePr>
          <p:nvPr>
            <p:ph idx="1"/>
            <p:extLst>
              <p:ext uri="{D42A27DB-BD31-4B8C-83A1-F6EECF244321}">
                <p14:modId xmlns:p14="http://schemas.microsoft.com/office/powerpoint/2010/main" val="2209218114"/>
              </p:ext>
            </p:extLst>
          </p:nvPr>
        </p:nvGraphicFramePr>
        <p:xfrm>
          <a:off x="5816733" y="580570"/>
          <a:ext cx="5923752" cy="5907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16814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90180D5E-3970-4A48-8B79-2750799FF189}"/>
              </a:ext>
            </a:extLst>
          </p:cNvPr>
          <p:cNvSpPr>
            <a:spLocks noGrp="1"/>
          </p:cNvSpPr>
          <p:nvPr>
            <p:ph type="title"/>
          </p:nvPr>
        </p:nvSpPr>
        <p:spPr>
          <a:xfrm>
            <a:off x="451515" y="1734857"/>
            <a:ext cx="3765483" cy="3388287"/>
          </a:xfrm>
        </p:spPr>
        <p:txBody>
          <a:bodyPr anchor="ctr">
            <a:normAutofit/>
          </a:bodyPr>
          <a:lstStyle/>
          <a:p>
            <a:r>
              <a:rPr lang="tr-TR" dirty="0"/>
              <a:t>RULMAN TEKNİĞİ</a:t>
            </a:r>
          </a:p>
        </p:txBody>
      </p:sp>
      <p:graphicFrame>
        <p:nvGraphicFramePr>
          <p:cNvPr id="4" name="İçerik Yer Tutucusu 3">
            <a:extLst>
              <a:ext uri="{FF2B5EF4-FFF2-40B4-BE49-F238E27FC236}">
                <a16:creationId xmlns:a16="http://schemas.microsoft.com/office/drawing/2014/main" id="{0B243E4A-0B29-4044-BE3B-08CD66B552A5}"/>
              </a:ext>
            </a:extLst>
          </p:cNvPr>
          <p:cNvGraphicFramePr>
            <a:graphicFrameLocks noGrp="1"/>
          </p:cNvGraphicFramePr>
          <p:nvPr>
            <p:ph idx="1"/>
            <p:extLst>
              <p:ext uri="{D42A27DB-BD31-4B8C-83A1-F6EECF244321}">
                <p14:modId xmlns:p14="http://schemas.microsoft.com/office/powerpoint/2010/main" val="2307957306"/>
              </p:ext>
            </p:extLst>
          </p:nvPr>
        </p:nvGraphicFramePr>
        <p:xfrm>
          <a:off x="6008068" y="978993"/>
          <a:ext cx="5365218" cy="4900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76620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klif">
  <a:themeElements>
    <a:clrScheme name="Teklif">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Teklif">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klif">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docProps/app.xml><?xml version="1.0" encoding="utf-8"?>
<Properties xmlns="http://schemas.openxmlformats.org/officeDocument/2006/extended-properties" xmlns:vt="http://schemas.openxmlformats.org/officeDocument/2006/docPropsVTypes">
  <Template>{D3A96BF8-EC92-2D48-A5A4-B3D60E468CA7}tf10001121</Template>
  <TotalTime>1393</TotalTime>
  <Words>2951</Words>
  <Application>Microsoft Macintosh PowerPoint</Application>
  <PresentationFormat>Geniş ekran</PresentationFormat>
  <Paragraphs>311</Paragraphs>
  <Slides>46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46</vt:i4>
      </vt:variant>
    </vt:vector>
  </HeadingPairs>
  <TitlesOfParts>
    <vt:vector size="51" baseType="lpstr">
      <vt:lpstr>Arial</vt:lpstr>
      <vt:lpstr>Century Gothic</vt:lpstr>
      <vt:lpstr>Times New Roman</vt:lpstr>
      <vt:lpstr>Wingdings 2</vt:lpstr>
      <vt:lpstr>Teklif</vt:lpstr>
      <vt:lpstr>ÖĞRETİM İLKE VE YÖNTEMLERİ</vt:lpstr>
      <vt:lpstr>DERS İÇERİĞİ</vt:lpstr>
      <vt:lpstr>EĞİTSEL OYUNLAR</vt:lpstr>
      <vt:lpstr>EĞİTSEL OYUNLAR</vt:lpstr>
      <vt:lpstr>EĞİTSEL OYUNLAR</vt:lpstr>
      <vt:lpstr>EĞİTSEL OYUNLAR</vt:lpstr>
      <vt:lpstr>EĞİTSEL OYUNLAR</vt:lpstr>
      <vt:lpstr>EĞİTSEL OYUNLAR</vt:lpstr>
      <vt:lpstr>GEZİ-GÖZLEM TEKNİĞİ</vt:lpstr>
      <vt:lpstr>GEZİ-GÖZLEM TEKNİĞİ</vt:lpstr>
      <vt:lpstr>GEZİ-GÖZLEM TEKNİĞİ</vt:lpstr>
      <vt:lpstr>GEZİ-GÖZLEM TEKNİĞİ</vt:lpstr>
      <vt:lpstr>GÖRÜŞ GELİŞTİRME TEKNİĞİ</vt:lpstr>
      <vt:lpstr>GÖRÜŞ GELİŞTİRME TEKNİĞİ</vt:lpstr>
      <vt:lpstr>GÖRÜŞ GELİŞTİRME TEKNİĞİ</vt:lpstr>
      <vt:lpstr>GÖRÜŞ GELİŞTİRME TEKNİĞİ</vt:lpstr>
      <vt:lpstr>GÖRÜŞ GELİŞTİRME TEKNİĞİ</vt:lpstr>
      <vt:lpstr>GÖRÜŞ GELİŞTİRME TEKNİĞİ</vt:lpstr>
      <vt:lpstr>GÖRÜŞ GELİŞTİRME TEKNİĞİ</vt:lpstr>
      <vt:lpstr>İSTASYON TEKNİĞİ</vt:lpstr>
      <vt:lpstr>İSTASYON TEKNİĞİ</vt:lpstr>
      <vt:lpstr>İSTASYON TEKNİĞİ</vt:lpstr>
      <vt:lpstr>İSTASYON TEKNİĞİ</vt:lpstr>
      <vt:lpstr>İSTASYON TEKNİĞİ</vt:lpstr>
      <vt:lpstr>KARTOPU TEKNİĞİ</vt:lpstr>
      <vt:lpstr>KARTOPU TEKNİĞİ</vt:lpstr>
      <vt:lpstr>KARTOPU TEKNİĞİ</vt:lpstr>
      <vt:lpstr>KAVRAM HARİTALARI</vt:lpstr>
      <vt:lpstr>KAVRAM HARİTALARI</vt:lpstr>
      <vt:lpstr>KAVRAM HARİTALARI</vt:lpstr>
      <vt:lpstr>KAVRAM HARİTALARI</vt:lpstr>
      <vt:lpstr>KONUŞMA HALKASI</vt:lpstr>
      <vt:lpstr>KONUŞMA HALKASI</vt:lpstr>
      <vt:lpstr>KONUŞMA HALKASI</vt:lpstr>
      <vt:lpstr>KONUŞMA HALKASI</vt:lpstr>
      <vt:lpstr>KONUŞMA HALKASI</vt:lpstr>
      <vt:lpstr>KÖŞELEME TEKNİĞİ</vt:lpstr>
      <vt:lpstr>KÖŞELEME TEKNİĞİ</vt:lpstr>
      <vt:lpstr>KÖŞELEME TEKNİĞİ</vt:lpstr>
      <vt:lpstr>MİKRO ÖĞRETİM</vt:lpstr>
      <vt:lpstr>MİKRO ÖĞRETİM</vt:lpstr>
      <vt:lpstr>MİKRO ÖĞRETİM</vt:lpstr>
      <vt:lpstr>RULMAN TEKNİĞİ</vt:lpstr>
      <vt:lpstr>RULMAN TEKNİĞİ</vt:lpstr>
      <vt:lpstr>RULMAN TEKNİĞİ</vt:lpstr>
      <vt:lpstr>RULMAN TEKNİĞİ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İLKE VE YÖNTEMLERİ</dc:title>
  <dc:creator>ELİF SOBİ</dc:creator>
  <cp:lastModifiedBy>ELİF SOBİ</cp:lastModifiedBy>
  <cp:revision>2</cp:revision>
  <dcterms:created xsi:type="dcterms:W3CDTF">2021-12-21T22:14:10Z</dcterms:created>
  <dcterms:modified xsi:type="dcterms:W3CDTF">2021-12-23T07:15:30Z</dcterms:modified>
</cp:coreProperties>
</file>